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17"/>
  </p:notesMasterIdLst>
  <p:sldIdLst>
    <p:sldId id="256" r:id="rId5"/>
    <p:sldId id="317" r:id="rId6"/>
    <p:sldId id="305" r:id="rId7"/>
    <p:sldId id="304" r:id="rId8"/>
    <p:sldId id="315" r:id="rId9"/>
    <p:sldId id="307" r:id="rId10"/>
    <p:sldId id="312" r:id="rId11"/>
    <p:sldId id="313" r:id="rId12"/>
    <p:sldId id="314" r:id="rId13"/>
    <p:sldId id="318" r:id="rId14"/>
    <p:sldId id="316" r:id="rId15"/>
    <p:sldId id="309"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467"/>
    <a:srgbClr val="00A1DA"/>
    <a:srgbClr val="00AAE6"/>
    <a:srgbClr val="BBE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4A80B1-9080-473E-A599-15B011CFB3DA}" v="3" dt="2023-09-28T02:38:01.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4988" autoAdjust="0"/>
  </p:normalViewPr>
  <p:slideViewPr>
    <p:cSldViewPr snapToGrid="0">
      <p:cViewPr varScale="1">
        <p:scale>
          <a:sx n="51" d="100"/>
          <a:sy n="51" d="100"/>
        </p:scale>
        <p:origin x="3354" y="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ie Gray" userId="cbebf26f-8383-4582-a452-4f3c4c1fd1ab" providerId="ADAL" clId="{944A80B1-9080-473E-A599-15B011CFB3DA}"/>
    <pc:docChg chg="custSel modSld">
      <pc:chgData name="Josie Gray" userId="cbebf26f-8383-4582-a452-4f3c4c1fd1ab" providerId="ADAL" clId="{944A80B1-9080-473E-A599-15B011CFB3DA}" dt="2023-09-28T02:39:27.852" v="18" actId="20577"/>
      <pc:docMkLst>
        <pc:docMk/>
      </pc:docMkLst>
      <pc:sldChg chg="modSp mod modNotesTx">
        <pc:chgData name="Josie Gray" userId="cbebf26f-8383-4582-a452-4f3c4c1fd1ab" providerId="ADAL" clId="{944A80B1-9080-473E-A599-15B011CFB3DA}" dt="2023-09-28T02:38:05.707" v="12" actId="20577"/>
        <pc:sldMkLst>
          <pc:docMk/>
          <pc:sldMk cId="2068810918" sldId="256"/>
        </pc:sldMkLst>
        <pc:spChg chg="mod">
          <ac:chgData name="Josie Gray" userId="cbebf26f-8383-4582-a452-4f3c4c1fd1ab" providerId="ADAL" clId="{944A80B1-9080-473E-A599-15B011CFB3DA}" dt="2023-09-28T02:38:05.707" v="12" actId="20577"/>
          <ac:spMkLst>
            <pc:docMk/>
            <pc:sldMk cId="2068810918" sldId="256"/>
            <ac:spMk id="3" creationId="{205E8320-621B-4160-9833-4DBB63728701}"/>
          </ac:spMkLst>
        </pc:spChg>
      </pc:sldChg>
      <pc:sldChg chg="modSp mod modNotesTx">
        <pc:chgData name="Josie Gray" userId="cbebf26f-8383-4582-a452-4f3c4c1fd1ab" providerId="ADAL" clId="{944A80B1-9080-473E-A599-15B011CFB3DA}" dt="2023-09-28T02:39:27.852" v="18" actId="20577"/>
        <pc:sldMkLst>
          <pc:docMk/>
          <pc:sldMk cId="491456035" sldId="309"/>
        </pc:sldMkLst>
        <pc:spChg chg="mod">
          <ac:chgData name="Josie Gray" userId="cbebf26f-8383-4582-a452-4f3c4c1fd1ab" providerId="ADAL" clId="{944A80B1-9080-473E-A599-15B011CFB3DA}" dt="2023-09-28T02:37:57.842" v="10" actId="20577"/>
          <ac:spMkLst>
            <pc:docMk/>
            <pc:sldMk cId="491456035" sldId="309"/>
            <ac:spMk id="4" creationId="{D919847E-414B-3868-35F8-08232BBD71DD}"/>
          </ac:spMkLst>
        </pc:spChg>
      </pc:sldChg>
    </pc:docChg>
  </pc:docChgLst>
  <pc:docChgLst>
    <pc:chgData name="Josie Gray" userId="cbebf26f-8383-4582-a452-4f3c4c1fd1ab" providerId="ADAL" clId="{C3071E71-DD21-4E54-A70E-5F27C44181DE}"/>
    <pc:docChg chg="undo custSel addSld delSld modSld sldOrd">
      <pc:chgData name="Josie Gray" userId="cbebf26f-8383-4582-a452-4f3c4c1fd1ab" providerId="ADAL" clId="{C3071E71-DD21-4E54-A70E-5F27C44181DE}" dt="2023-09-20T22:18:04.477" v="8923" actId="20577"/>
      <pc:docMkLst>
        <pc:docMk/>
      </pc:docMkLst>
      <pc:sldChg chg="modSp mod modNotesTx">
        <pc:chgData name="Josie Gray" userId="cbebf26f-8383-4582-a452-4f3c4c1fd1ab" providerId="ADAL" clId="{C3071E71-DD21-4E54-A70E-5F27C44181DE}" dt="2023-09-20T22:09:41.676" v="8438" actId="20577"/>
        <pc:sldMkLst>
          <pc:docMk/>
          <pc:sldMk cId="2068810918" sldId="256"/>
        </pc:sldMkLst>
        <pc:spChg chg="mod">
          <ac:chgData name="Josie Gray" userId="cbebf26f-8383-4582-a452-4f3c4c1fd1ab" providerId="ADAL" clId="{C3071E71-DD21-4E54-A70E-5F27C44181DE}" dt="2023-09-08T18:12:14.238" v="732" actId="20577"/>
          <ac:spMkLst>
            <pc:docMk/>
            <pc:sldMk cId="2068810918" sldId="256"/>
            <ac:spMk id="3" creationId="{205E8320-621B-4160-9833-4DBB63728701}"/>
          </ac:spMkLst>
        </pc:spChg>
      </pc:sldChg>
      <pc:sldChg chg="del">
        <pc:chgData name="Josie Gray" userId="cbebf26f-8383-4582-a452-4f3c4c1fd1ab" providerId="ADAL" clId="{C3071E71-DD21-4E54-A70E-5F27C44181DE}" dt="2023-09-08T18:02:42.807" v="148" actId="47"/>
        <pc:sldMkLst>
          <pc:docMk/>
          <pc:sldMk cId="3577976437" sldId="301"/>
        </pc:sldMkLst>
      </pc:sldChg>
      <pc:sldChg chg="modSp mod modNotesTx">
        <pc:chgData name="Josie Gray" userId="cbebf26f-8383-4582-a452-4f3c4c1fd1ab" providerId="ADAL" clId="{C3071E71-DD21-4E54-A70E-5F27C44181DE}" dt="2023-09-20T22:13:35.635" v="8600" actId="20577"/>
        <pc:sldMkLst>
          <pc:docMk/>
          <pc:sldMk cId="2229478352" sldId="304"/>
        </pc:sldMkLst>
        <pc:spChg chg="mod">
          <ac:chgData name="Josie Gray" userId="cbebf26f-8383-4582-a452-4f3c4c1fd1ab" providerId="ADAL" clId="{C3071E71-DD21-4E54-A70E-5F27C44181DE}" dt="2023-09-20T22:12:47.150" v="8496" actId="20577"/>
          <ac:spMkLst>
            <pc:docMk/>
            <pc:sldMk cId="2229478352" sldId="304"/>
            <ac:spMk id="2" creationId="{E137E9DF-6836-3CD2-A9C7-253DCBE3F316}"/>
          </ac:spMkLst>
        </pc:spChg>
        <pc:spChg chg="mod">
          <ac:chgData name="Josie Gray" userId="cbebf26f-8383-4582-a452-4f3c4c1fd1ab" providerId="ADAL" clId="{C3071E71-DD21-4E54-A70E-5F27C44181DE}" dt="2023-09-20T22:13:10.118" v="8560" actId="20577"/>
          <ac:spMkLst>
            <pc:docMk/>
            <pc:sldMk cId="2229478352" sldId="304"/>
            <ac:spMk id="3" creationId="{988E3D2D-E7B0-7672-947D-E66C56BEC9B0}"/>
          </ac:spMkLst>
        </pc:spChg>
      </pc:sldChg>
      <pc:sldChg chg="modSp mod modNotesTx">
        <pc:chgData name="Josie Gray" userId="cbebf26f-8383-4582-a452-4f3c4c1fd1ab" providerId="ADAL" clId="{C3071E71-DD21-4E54-A70E-5F27C44181DE}" dt="2023-09-20T15:27:46.384" v="5176" actId="20577"/>
        <pc:sldMkLst>
          <pc:docMk/>
          <pc:sldMk cId="1659526768" sldId="305"/>
        </pc:sldMkLst>
        <pc:spChg chg="mod">
          <ac:chgData name="Josie Gray" userId="cbebf26f-8383-4582-a452-4f3c4c1fd1ab" providerId="ADAL" clId="{C3071E71-DD21-4E54-A70E-5F27C44181DE}" dt="2023-09-08T19:04:42.906" v="4849" actId="20577"/>
          <ac:spMkLst>
            <pc:docMk/>
            <pc:sldMk cId="1659526768" sldId="305"/>
            <ac:spMk id="2" creationId="{9B890170-4110-1B6F-2BFB-6D66F5A92ED3}"/>
          </ac:spMkLst>
        </pc:spChg>
      </pc:sldChg>
      <pc:sldChg chg="modSp mod modNotesTx">
        <pc:chgData name="Josie Gray" userId="cbebf26f-8383-4582-a452-4f3c4c1fd1ab" providerId="ADAL" clId="{C3071E71-DD21-4E54-A70E-5F27C44181DE}" dt="2023-09-20T15:33:16.120" v="6195" actId="20577"/>
        <pc:sldMkLst>
          <pc:docMk/>
          <pc:sldMk cId="734456792" sldId="307"/>
        </pc:sldMkLst>
        <pc:spChg chg="mod">
          <ac:chgData name="Josie Gray" userId="cbebf26f-8383-4582-a452-4f3c4c1fd1ab" providerId="ADAL" clId="{C3071E71-DD21-4E54-A70E-5F27C44181DE}" dt="2023-09-08T19:04:29.139" v="4843" actId="20577"/>
          <ac:spMkLst>
            <pc:docMk/>
            <pc:sldMk cId="734456792" sldId="307"/>
            <ac:spMk id="2" creationId="{A1187E41-99D7-79C2-4D52-D7BE1C06B98E}"/>
          </ac:spMkLst>
        </pc:spChg>
        <pc:spChg chg="mod">
          <ac:chgData name="Josie Gray" userId="cbebf26f-8383-4582-a452-4f3c4c1fd1ab" providerId="ADAL" clId="{C3071E71-DD21-4E54-A70E-5F27C44181DE}" dt="2023-09-20T15:33:05.187" v="6193" actId="20577"/>
          <ac:spMkLst>
            <pc:docMk/>
            <pc:sldMk cId="734456792" sldId="307"/>
            <ac:spMk id="3" creationId="{1F69B043-49A5-3A20-1E3B-8970BD4D11F1}"/>
          </ac:spMkLst>
        </pc:spChg>
        <pc:picChg chg="mod">
          <ac:chgData name="Josie Gray" userId="cbebf26f-8383-4582-a452-4f3c4c1fd1ab" providerId="ADAL" clId="{C3071E71-DD21-4E54-A70E-5F27C44181DE}" dt="2023-09-08T18:11:40.752" v="717" actId="962"/>
          <ac:picMkLst>
            <pc:docMk/>
            <pc:sldMk cId="734456792" sldId="307"/>
            <ac:picMk id="5" creationId="{904E0611-CD9E-3116-63F3-510461748CB8}"/>
          </ac:picMkLst>
        </pc:picChg>
      </pc:sldChg>
      <pc:sldChg chg="del">
        <pc:chgData name="Josie Gray" userId="cbebf26f-8383-4582-a452-4f3c4c1fd1ab" providerId="ADAL" clId="{C3071E71-DD21-4E54-A70E-5F27C44181DE}" dt="2023-09-08T18:02:44.573" v="149" actId="47"/>
        <pc:sldMkLst>
          <pc:docMk/>
          <pc:sldMk cId="1755494286" sldId="308"/>
        </pc:sldMkLst>
      </pc:sldChg>
      <pc:sldChg chg="modSp mod modNotesTx">
        <pc:chgData name="Josie Gray" userId="cbebf26f-8383-4582-a452-4f3c4c1fd1ab" providerId="ADAL" clId="{C3071E71-DD21-4E54-A70E-5F27C44181DE}" dt="2023-09-08T19:04:05.521" v="4822" actId="20577"/>
        <pc:sldMkLst>
          <pc:docMk/>
          <pc:sldMk cId="491456035" sldId="309"/>
        </pc:sldMkLst>
        <pc:spChg chg="mod">
          <ac:chgData name="Josie Gray" userId="cbebf26f-8383-4582-a452-4f3c4c1fd1ab" providerId="ADAL" clId="{C3071E71-DD21-4E54-A70E-5F27C44181DE}" dt="2023-09-08T18:04:29.202" v="255" actId="1076"/>
          <ac:spMkLst>
            <pc:docMk/>
            <pc:sldMk cId="491456035" sldId="309"/>
            <ac:spMk id="2" creationId="{FE69AFDB-05B0-218A-C556-CE434B3EB802}"/>
          </ac:spMkLst>
        </pc:spChg>
        <pc:spChg chg="mod">
          <ac:chgData name="Josie Gray" userId="cbebf26f-8383-4582-a452-4f3c4c1fd1ab" providerId="ADAL" clId="{C3071E71-DD21-4E54-A70E-5F27C44181DE}" dt="2023-09-08T18:07:29.084" v="705" actId="20577"/>
          <ac:spMkLst>
            <pc:docMk/>
            <pc:sldMk cId="491456035" sldId="309"/>
            <ac:spMk id="3" creationId="{F13918FE-9EE2-E003-712C-69F34BE60795}"/>
          </ac:spMkLst>
        </pc:spChg>
        <pc:spChg chg="mod">
          <ac:chgData name="Josie Gray" userId="cbebf26f-8383-4582-a452-4f3c4c1fd1ab" providerId="ADAL" clId="{C3071E71-DD21-4E54-A70E-5F27C44181DE}" dt="2023-09-08T18:06:16.617" v="525" actId="20577"/>
          <ac:spMkLst>
            <pc:docMk/>
            <pc:sldMk cId="491456035" sldId="309"/>
            <ac:spMk id="4" creationId="{D919847E-414B-3868-35F8-08232BBD71DD}"/>
          </ac:spMkLst>
        </pc:spChg>
      </pc:sldChg>
      <pc:sldChg chg="modSp mod modNotesTx">
        <pc:chgData name="Josie Gray" userId="cbebf26f-8383-4582-a452-4f3c4c1fd1ab" providerId="ADAL" clId="{C3071E71-DD21-4E54-A70E-5F27C44181DE}" dt="2023-09-20T15:45:53.739" v="7817" actId="113"/>
        <pc:sldMkLst>
          <pc:docMk/>
          <pc:sldMk cId="532734300" sldId="312"/>
        </pc:sldMkLst>
        <pc:spChg chg="mod">
          <ac:chgData name="Josie Gray" userId="cbebf26f-8383-4582-a452-4f3c4c1fd1ab" providerId="ADAL" clId="{C3071E71-DD21-4E54-A70E-5F27C44181DE}" dt="2023-09-08T19:04:23.722" v="4839" actId="20577"/>
          <ac:spMkLst>
            <pc:docMk/>
            <pc:sldMk cId="532734300" sldId="312"/>
            <ac:spMk id="2" creationId="{A1187E41-99D7-79C2-4D52-D7BE1C06B98E}"/>
          </ac:spMkLst>
        </pc:spChg>
        <pc:spChg chg="mod">
          <ac:chgData name="Josie Gray" userId="cbebf26f-8383-4582-a452-4f3c4c1fd1ab" providerId="ADAL" clId="{C3071E71-DD21-4E54-A70E-5F27C44181DE}" dt="2023-09-20T15:45:53.739" v="7817" actId="113"/>
          <ac:spMkLst>
            <pc:docMk/>
            <pc:sldMk cId="532734300" sldId="312"/>
            <ac:spMk id="3" creationId="{1F69B043-49A5-3A20-1E3B-8970BD4D11F1}"/>
          </ac:spMkLst>
        </pc:spChg>
        <pc:spChg chg="mod">
          <ac:chgData name="Josie Gray" userId="cbebf26f-8383-4582-a452-4f3c4c1fd1ab" providerId="ADAL" clId="{C3071E71-DD21-4E54-A70E-5F27C44181DE}" dt="2023-09-20T15:45:43.241" v="7816" actId="14100"/>
          <ac:spMkLst>
            <pc:docMk/>
            <pc:sldMk cId="532734300" sldId="312"/>
            <ac:spMk id="7" creationId="{85439552-1B4E-44E0-F99E-A167BA16309F}"/>
          </ac:spMkLst>
        </pc:spChg>
        <pc:picChg chg="mod">
          <ac:chgData name="Josie Gray" userId="cbebf26f-8383-4582-a452-4f3c4c1fd1ab" providerId="ADAL" clId="{C3071E71-DD21-4E54-A70E-5F27C44181DE}" dt="2023-09-20T15:45:30.882" v="7815" actId="1076"/>
          <ac:picMkLst>
            <pc:docMk/>
            <pc:sldMk cId="532734300" sldId="312"/>
            <ac:picMk id="5" creationId="{7EE5D703-6B21-01E6-D438-C5736928D224}"/>
          </ac:picMkLst>
        </pc:picChg>
        <pc:picChg chg="mod">
          <ac:chgData name="Josie Gray" userId="cbebf26f-8383-4582-a452-4f3c4c1fd1ab" providerId="ADAL" clId="{C3071E71-DD21-4E54-A70E-5F27C44181DE}" dt="2023-09-20T15:45:21.950" v="7812" actId="1076"/>
          <ac:picMkLst>
            <pc:docMk/>
            <pc:sldMk cId="532734300" sldId="312"/>
            <ac:picMk id="6" creationId="{ADC2EBB6-4E3D-6377-7B97-9A490771BE1B}"/>
          </ac:picMkLst>
        </pc:picChg>
      </pc:sldChg>
      <pc:sldChg chg="modSp mod modNotesTx">
        <pc:chgData name="Josie Gray" userId="cbebf26f-8383-4582-a452-4f3c4c1fd1ab" providerId="ADAL" clId="{C3071E71-DD21-4E54-A70E-5F27C44181DE}" dt="2023-09-20T15:41:41.543" v="7359" actId="20577"/>
        <pc:sldMkLst>
          <pc:docMk/>
          <pc:sldMk cId="4067645603" sldId="313"/>
        </pc:sldMkLst>
        <pc:spChg chg="mod">
          <ac:chgData name="Josie Gray" userId="cbebf26f-8383-4582-a452-4f3c4c1fd1ab" providerId="ADAL" clId="{C3071E71-DD21-4E54-A70E-5F27C44181DE}" dt="2023-09-08T19:04:21.210" v="4837" actId="20577"/>
          <ac:spMkLst>
            <pc:docMk/>
            <pc:sldMk cId="4067645603" sldId="313"/>
            <ac:spMk id="2" creationId="{A1187E41-99D7-79C2-4D52-D7BE1C06B98E}"/>
          </ac:spMkLst>
        </pc:spChg>
        <pc:spChg chg="mod">
          <ac:chgData name="Josie Gray" userId="cbebf26f-8383-4582-a452-4f3c4c1fd1ab" providerId="ADAL" clId="{C3071E71-DD21-4E54-A70E-5F27C44181DE}" dt="2023-09-20T15:39:26.224" v="7063" actId="313"/>
          <ac:spMkLst>
            <pc:docMk/>
            <pc:sldMk cId="4067645603" sldId="313"/>
            <ac:spMk id="3" creationId="{1F69B043-49A5-3A20-1E3B-8970BD4D11F1}"/>
          </ac:spMkLst>
        </pc:spChg>
        <pc:spChg chg="mod">
          <ac:chgData name="Josie Gray" userId="cbebf26f-8383-4582-a452-4f3c4c1fd1ab" providerId="ADAL" clId="{C3071E71-DD21-4E54-A70E-5F27C44181DE}" dt="2023-09-20T15:39:19.983" v="7062" actId="1076"/>
          <ac:spMkLst>
            <pc:docMk/>
            <pc:sldMk cId="4067645603" sldId="313"/>
            <ac:spMk id="9" creationId="{7B0BE146-3847-8ABC-0DA8-6D4CC561646F}"/>
          </ac:spMkLst>
        </pc:spChg>
        <pc:picChg chg="mod">
          <ac:chgData name="Josie Gray" userId="cbebf26f-8383-4582-a452-4f3c4c1fd1ab" providerId="ADAL" clId="{C3071E71-DD21-4E54-A70E-5F27C44181DE}" dt="2023-09-20T15:39:19.983" v="7062" actId="1076"/>
          <ac:picMkLst>
            <pc:docMk/>
            <pc:sldMk cId="4067645603" sldId="313"/>
            <ac:picMk id="5" creationId="{6B17CF32-7A60-C561-025A-B8CAD9FF96CE}"/>
          </ac:picMkLst>
        </pc:picChg>
        <pc:picChg chg="mod">
          <ac:chgData name="Josie Gray" userId="cbebf26f-8383-4582-a452-4f3c4c1fd1ab" providerId="ADAL" clId="{C3071E71-DD21-4E54-A70E-5F27C44181DE}" dt="2023-09-20T15:39:19.983" v="7062" actId="1076"/>
          <ac:picMkLst>
            <pc:docMk/>
            <pc:sldMk cId="4067645603" sldId="313"/>
            <ac:picMk id="7" creationId="{91693074-6818-4154-FAE4-B73D428AE4CB}"/>
          </ac:picMkLst>
        </pc:picChg>
      </pc:sldChg>
      <pc:sldChg chg="modSp mod modNotesTx">
        <pc:chgData name="Josie Gray" userId="cbebf26f-8383-4582-a452-4f3c4c1fd1ab" providerId="ADAL" clId="{C3071E71-DD21-4E54-A70E-5F27C44181DE}" dt="2023-09-20T19:56:51.567" v="8234" actId="1076"/>
        <pc:sldMkLst>
          <pc:docMk/>
          <pc:sldMk cId="1503704020" sldId="314"/>
        </pc:sldMkLst>
        <pc:spChg chg="mod">
          <ac:chgData name="Josie Gray" userId="cbebf26f-8383-4582-a452-4f3c4c1fd1ab" providerId="ADAL" clId="{C3071E71-DD21-4E54-A70E-5F27C44181DE}" dt="2023-09-20T15:43:49.251" v="7715" actId="113"/>
          <ac:spMkLst>
            <pc:docMk/>
            <pc:sldMk cId="1503704020" sldId="314"/>
            <ac:spMk id="3" creationId="{1F69B043-49A5-3A20-1E3B-8970BD4D11F1}"/>
          </ac:spMkLst>
        </pc:spChg>
        <pc:picChg chg="mod">
          <ac:chgData name="Josie Gray" userId="cbebf26f-8383-4582-a452-4f3c4c1fd1ab" providerId="ADAL" clId="{C3071E71-DD21-4E54-A70E-5F27C44181DE}" dt="2023-09-20T19:56:51.567" v="8234" actId="1076"/>
          <ac:picMkLst>
            <pc:docMk/>
            <pc:sldMk cId="1503704020" sldId="314"/>
            <ac:picMk id="5" creationId="{55015541-B373-BD8B-16AD-F00D6CA88285}"/>
          </ac:picMkLst>
        </pc:picChg>
      </pc:sldChg>
      <pc:sldChg chg="modSp mod ord modNotesTx">
        <pc:chgData name="Josie Gray" userId="cbebf26f-8383-4582-a452-4f3c4c1fd1ab" providerId="ADAL" clId="{C3071E71-DD21-4E54-A70E-5F27C44181DE}" dt="2023-09-20T22:18:04.477" v="8923" actId="20577"/>
        <pc:sldMkLst>
          <pc:docMk/>
          <pc:sldMk cId="1619448283" sldId="315"/>
        </pc:sldMkLst>
        <pc:spChg chg="mod">
          <ac:chgData name="Josie Gray" userId="cbebf26f-8383-4582-a452-4f3c4c1fd1ab" providerId="ADAL" clId="{C3071E71-DD21-4E54-A70E-5F27C44181DE}" dt="2023-09-08T19:04:38.810" v="4847" actId="20577"/>
          <ac:spMkLst>
            <pc:docMk/>
            <pc:sldMk cId="1619448283" sldId="315"/>
            <ac:spMk id="2" creationId="{2EF2116F-D293-6E76-648B-A61C180576D5}"/>
          </ac:spMkLst>
        </pc:spChg>
        <pc:spChg chg="mod">
          <ac:chgData name="Josie Gray" userId="cbebf26f-8383-4582-a452-4f3c4c1fd1ab" providerId="ADAL" clId="{C3071E71-DD21-4E54-A70E-5F27C44181DE}" dt="2023-09-20T22:18:04.477" v="8923" actId="20577"/>
          <ac:spMkLst>
            <pc:docMk/>
            <pc:sldMk cId="1619448283" sldId="315"/>
            <ac:spMk id="3" creationId="{0C471B0F-D0E2-4A06-CB2F-F1FA63C9C1A7}"/>
          </ac:spMkLst>
        </pc:spChg>
      </pc:sldChg>
      <pc:sldChg chg="modSp mod modNotesTx">
        <pc:chgData name="Josie Gray" userId="cbebf26f-8383-4582-a452-4f3c4c1fd1ab" providerId="ADAL" clId="{C3071E71-DD21-4E54-A70E-5F27C44181DE}" dt="2023-09-20T22:16:12.725" v="8908" actId="20577"/>
        <pc:sldMkLst>
          <pc:docMk/>
          <pc:sldMk cId="97510625" sldId="316"/>
        </pc:sldMkLst>
        <pc:spChg chg="mod">
          <ac:chgData name="Josie Gray" userId="cbebf26f-8383-4582-a452-4f3c4c1fd1ab" providerId="ADAL" clId="{C3071E71-DD21-4E54-A70E-5F27C44181DE}" dt="2023-09-08T19:04:15.537" v="4835" actId="20577"/>
          <ac:spMkLst>
            <pc:docMk/>
            <pc:sldMk cId="97510625" sldId="316"/>
            <ac:spMk id="2" creationId="{C4A4E93A-A347-C21B-9470-91AB8990482D}"/>
          </ac:spMkLst>
        </pc:spChg>
        <pc:spChg chg="mod">
          <ac:chgData name="Josie Gray" userId="cbebf26f-8383-4582-a452-4f3c4c1fd1ab" providerId="ADAL" clId="{C3071E71-DD21-4E54-A70E-5F27C44181DE}" dt="2023-09-20T22:14:43.526" v="8608" actId="113"/>
          <ac:spMkLst>
            <pc:docMk/>
            <pc:sldMk cId="97510625" sldId="316"/>
            <ac:spMk id="3" creationId="{132CD24B-9620-66CC-C0CB-E413BDB1BFCD}"/>
          </ac:spMkLst>
        </pc:spChg>
      </pc:sldChg>
      <pc:sldChg chg="addSp delSp modSp new mod modClrScheme chgLayout modNotesTx">
        <pc:chgData name="Josie Gray" userId="cbebf26f-8383-4582-a452-4f3c4c1fd1ab" providerId="ADAL" clId="{C3071E71-DD21-4E54-A70E-5F27C44181DE}" dt="2023-09-20T22:11:58.451" v="8495" actId="20577"/>
        <pc:sldMkLst>
          <pc:docMk/>
          <pc:sldMk cId="1063570367" sldId="317"/>
        </pc:sldMkLst>
        <pc:spChg chg="del mod ord">
          <ac:chgData name="Josie Gray" userId="cbebf26f-8383-4582-a452-4f3c4c1fd1ab" providerId="ADAL" clId="{C3071E71-DD21-4E54-A70E-5F27C44181DE}" dt="2023-09-08T18:51:01.754" v="4001" actId="700"/>
          <ac:spMkLst>
            <pc:docMk/>
            <pc:sldMk cId="1063570367" sldId="317"/>
            <ac:spMk id="2" creationId="{9052CCE7-F821-6339-F68A-8BF86DC6C3A3}"/>
          </ac:spMkLst>
        </pc:spChg>
        <pc:spChg chg="del mod ord">
          <ac:chgData name="Josie Gray" userId="cbebf26f-8383-4582-a452-4f3c4c1fd1ab" providerId="ADAL" clId="{C3071E71-DD21-4E54-A70E-5F27C44181DE}" dt="2023-09-08T18:51:01.754" v="4001" actId="700"/>
          <ac:spMkLst>
            <pc:docMk/>
            <pc:sldMk cId="1063570367" sldId="317"/>
            <ac:spMk id="3" creationId="{E4FBDC51-861F-C572-90D1-403BDB2233C2}"/>
          </ac:spMkLst>
        </pc:spChg>
        <pc:spChg chg="add mod ord">
          <ac:chgData name="Josie Gray" userId="cbebf26f-8383-4582-a452-4f3c4c1fd1ab" providerId="ADAL" clId="{C3071E71-DD21-4E54-A70E-5F27C44181DE}" dt="2023-09-08T19:04:45.353" v="4851" actId="20577"/>
          <ac:spMkLst>
            <pc:docMk/>
            <pc:sldMk cId="1063570367" sldId="317"/>
            <ac:spMk id="4" creationId="{44E708AF-508F-2C14-2358-2F7A5C78D18D}"/>
          </ac:spMkLst>
        </pc:spChg>
        <pc:spChg chg="add mod ord">
          <ac:chgData name="Josie Gray" userId="cbebf26f-8383-4582-a452-4f3c4c1fd1ab" providerId="ADAL" clId="{C3071E71-DD21-4E54-A70E-5F27C44181DE}" dt="2023-09-20T22:11:16.132" v="8446" actId="20577"/>
          <ac:spMkLst>
            <pc:docMk/>
            <pc:sldMk cId="1063570367" sldId="317"/>
            <ac:spMk id="5" creationId="{71C64C3E-6674-E21C-7599-80C827BB83D4}"/>
          </ac:spMkLst>
        </pc:spChg>
      </pc:sldChg>
    </pc:docChg>
  </pc:docChgLst>
  <pc:docChgLst>
    <pc:chgData name="Josie Gray" userId="S::jgray@bccampus.ca::cbebf26f-8383-4582-a452-4f3c4c1fd1ab" providerId="AD" clId="Web-{103DDADF-1481-41E4-069C-9B9F0D9FC335}"/>
    <pc:docChg chg="addSld modSld">
      <pc:chgData name="Josie Gray" userId="S::jgray@bccampus.ca::cbebf26f-8383-4582-a452-4f3c4c1fd1ab" providerId="AD" clId="Web-{103DDADF-1481-41E4-069C-9B9F0D9FC335}" dt="2023-09-20T15:03:31.158" v="2405" actId="20577"/>
      <pc:docMkLst>
        <pc:docMk/>
      </pc:docMkLst>
      <pc:sldChg chg="modNotes">
        <pc:chgData name="Josie Gray" userId="S::jgray@bccampus.ca::cbebf26f-8383-4582-a452-4f3c4c1fd1ab" providerId="AD" clId="Web-{103DDADF-1481-41E4-069C-9B9F0D9FC335}" dt="2023-09-20T14:40:21.818" v="2225"/>
        <pc:sldMkLst>
          <pc:docMk/>
          <pc:sldMk cId="2068810918" sldId="256"/>
        </pc:sldMkLst>
      </pc:sldChg>
      <pc:sldChg chg="modNotes">
        <pc:chgData name="Josie Gray" userId="S::jgray@bccampus.ca::cbebf26f-8383-4582-a452-4f3c4c1fd1ab" providerId="AD" clId="Web-{103DDADF-1481-41E4-069C-9B9F0D9FC335}" dt="2023-09-19T19:51:29.566" v="1498"/>
        <pc:sldMkLst>
          <pc:docMk/>
          <pc:sldMk cId="2229478352" sldId="304"/>
        </pc:sldMkLst>
      </pc:sldChg>
      <pc:sldChg chg="modNotes">
        <pc:chgData name="Josie Gray" userId="S::jgray@bccampus.ca::cbebf26f-8383-4582-a452-4f3c4c1fd1ab" providerId="AD" clId="Web-{103DDADF-1481-41E4-069C-9B9F0D9FC335}" dt="2023-09-20T14:43:19.072" v="2319"/>
        <pc:sldMkLst>
          <pc:docMk/>
          <pc:sldMk cId="1659526768" sldId="305"/>
        </pc:sldMkLst>
      </pc:sldChg>
      <pc:sldChg chg="modSp modNotes">
        <pc:chgData name="Josie Gray" userId="S::jgray@bccampus.ca::cbebf26f-8383-4582-a452-4f3c4c1fd1ab" providerId="AD" clId="Web-{103DDADF-1481-41E4-069C-9B9F0D9FC335}" dt="2023-09-19T19:56:25.767" v="1863" actId="20577"/>
        <pc:sldMkLst>
          <pc:docMk/>
          <pc:sldMk cId="734456792" sldId="307"/>
        </pc:sldMkLst>
        <pc:spChg chg="mod">
          <ac:chgData name="Josie Gray" userId="S::jgray@bccampus.ca::cbebf26f-8383-4582-a452-4f3c4c1fd1ab" providerId="AD" clId="Web-{103DDADF-1481-41E4-069C-9B9F0D9FC335}" dt="2023-09-19T19:56:25.767" v="1863" actId="20577"/>
          <ac:spMkLst>
            <pc:docMk/>
            <pc:sldMk cId="734456792" sldId="307"/>
            <ac:spMk id="3" creationId="{1F69B043-49A5-3A20-1E3B-8970BD4D11F1}"/>
          </ac:spMkLst>
        </pc:spChg>
        <pc:picChg chg="mod">
          <ac:chgData name="Josie Gray" userId="S::jgray@bccampus.ca::cbebf26f-8383-4582-a452-4f3c4c1fd1ab" providerId="AD" clId="Web-{103DDADF-1481-41E4-069C-9B9F0D9FC335}" dt="2023-09-19T19:56:16.548" v="1861" actId="1076"/>
          <ac:picMkLst>
            <pc:docMk/>
            <pc:sldMk cId="734456792" sldId="307"/>
            <ac:picMk id="5" creationId="{904E0611-CD9E-3116-63F3-510461748CB8}"/>
          </ac:picMkLst>
        </pc:picChg>
      </pc:sldChg>
      <pc:sldChg chg="modSp">
        <pc:chgData name="Josie Gray" userId="S::jgray@bccampus.ca::cbebf26f-8383-4582-a452-4f3c4c1fd1ab" providerId="AD" clId="Web-{103DDADF-1481-41E4-069C-9B9F0D9FC335}" dt="2023-09-19T19:57:02.860" v="1872" actId="20577"/>
        <pc:sldMkLst>
          <pc:docMk/>
          <pc:sldMk cId="532734300" sldId="312"/>
        </pc:sldMkLst>
        <pc:spChg chg="mod">
          <ac:chgData name="Josie Gray" userId="S::jgray@bccampus.ca::cbebf26f-8383-4582-a452-4f3c4c1fd1ab" providerId="AD" clId="Web-{103DDADF-1481-41E4-069C-9B9F0D9FC335}" dt="2023-09-19T19:57:02.860" v="1872" actId="20577"/>
          <ac:spMkLst>
            <pc:docMk/>
            <pc:sldMk cId="532734300" sldId="312"/>
            <ac:spMk id="3" creationId="{1F69B043-49A5-3A20-1E3B-8970BD4D11F1}"/>
          </ac:spMkLst>
        </pc:spChg>
      </pc:sldChg>
      <pc:sldChg chg="modSp">
        <pc:chgData name="Josie Gray" userId="S::jgray@bccampus.ca::cbebf26f-8383-4582-a452-4f3c4c1fd1ab" providerId="AD" clId="Web-{103DDADF-1481-41E4-069C-9B9F0D9FC335}" dt="2023-09-20T14:50:16.877" v="2362" actId="20577"/>
        <pc:sldMkLst>
          <pc:docMk/>
          <pc:sldMk cId="1503704020" sldId="314"/>
        </pc:sldMkLst>
        <pc:spChg chg="mod">
          <ac:chgData name="Josie Gray" userId="S::jgray@bccampus.ca::cbebf26f-8383-4582-a452-4f3c4c1fd1ab" providerId="AD" clId="Web-{103DDADF-1481-41E4-069C-9B9F0D9FC335}" dt="2023-09-20T14:50:16.877" v="2362" actId="20577"/>
          <ac:spMkLst>
            <pc:docMk/>
            <pc:sldMk cId="1503704020" sldId="314"/>
            <ac:spMk id="3" creationId="{1F69B043-49A5-3A20-1E3B-8970BD4D11F1}"/>
          </ac:spMkLst>
        </pc:spChg>
      </pc:sldChg>
      <pc:sldChg chg="modNotes">
        <pc:chgData name="Josie Gray" userId="S::jgray@bccampus.ca::cbebf26f-8383-4582-a452-4f3c4c1fd1ab" providerId="AD" clId="Web-{103DDADF-1481-41E4-069C-9B9F0D9FC335}" dt="2023-09-20T14:44:51.902" v="2360"/>
        <pc:sldMkLst>
          <pc:docMk/>
          <pc:sldMk cId="1619448283" sldId="315"/>
        </pc:sldMkLst>
      </pc:sldChg>
      <pc:sldChg chg="modSp modNotes">
        <pc:chgData name="Josie Gray" userId="S::jgray@bccampus.ca::cbebf26f-8383-4582-a452-4f3c4c1fd1ab" providerId="AD" clId="Web-{103DDADF-1481-41E4-069C-9B9F0D9FC335}" dt="2023-09-20T15:03:31.158" v="2405" actId="20577"/>
        <pc:sldMkLst>
          <pc:docMk/>
          <pc:sldMk cId="97510625" sldId="316"/>
        </pc:sldMkLst>
        <pc:spChg chg="mod">
          <ac:chgData name="Josie Gray" userId="S::jgray@bccampus.ca::cbebf26f-8383-4582-a452-4f3c4c1fd1ab" providerId="AD" clId="Web-{103DDADF-1481-41E4-069C-9B9F0D9FC335}" dt="2023-09-19T20:24:12.787" v="2220" actId="20577"/>
          <ac:spMkLst>
            <pc:docMk/>
            <pc:sldMk cId="97510625" sldId="316"/>
            <ac:spMk id="2" creationId="{C4A4E93A-A347-C21B-9470-91AB8990482D}"/>
          </ac:spMkLst>
        </pc:spChg>
        <pc:spChg chg="mod">
          <ac:chgData name="Josie Gray" userId="S::jgray@bccampus.ca::cbebf26f-8383-4582-a452-4f3c4c1fd1ab" providerId="AD" clId="Web-{103DDADF-1481-41E4-069C-9B9F0D9FC335}" dt="2023-09-20T15:03:31.158" v="2405" actId="20577"/>
          <ac:spMkLst>
            <pc:docMk/>
            <pc:sldMk cId="97510625" sldId="316"/>
            <ac:spMk id="3" creationId="{132CD24B-9620-66CC-C0CB-E413BDB1BFCD}"/>
          </ac:spMkLst>
        </pc:spChg>
      </pc:sldChg>
      <pc:sldChg chg="modNotes">
        <pc:chgData name="Josie Gray" userId="S::jgray@bccampus.ca::cbebf26f-8383-4582-a452-4f3c4c1fd1ab" providerId="AD" clId="Web-{103DDADF-1481-41E4-069C-9B9F0D9FC335}" dt="2023-09-20T14:41:57.086" v="2305"/>
        <pc:sldMkLst>
          <pc:docMk/>
          <pc:sldMk cId="1063570367" sldId="317"/>
        </pc:sldMkLst>
      </pc:sldChg>
      <pc:sldChg chg="delSp modSp new">
        <pc:chgData name="Josie Gray" userId="S::jgray@bccampus.ca::cbebf26f-8383-4582-a452-4f3c4c1fd1ab" providerId="AD" clId="Web-{103DDADF-1481-41E4-069C-9B9F0D9FC335}" dt="2023-09-19T20:19:47.148" v="1964"/>
        <pc:sldMkLst>
          <pc:docMk/>
          <pc:sldMk cId="136181034" sldId="318"/>
        </pc:sldMkLst>
        <pc:spChg chg="mod">
          <ac:chgData name="Josie Gray" userId="S::jgray@bccampus.ca::cbebf26f-8383-4582-a452-4f3c4c1fd1ab" providerId="AD" clId="Web-{103DDADF-1481-41E4-069C-9B9F0D9FC335}" dt="2023-09-19T20:19:42.601" v="1963" actId="20577"/>
          <ac:spMkLst>
            <pc:docMk/>
            <pc:sldMk cId="136181034" sldId="318"/>
            <ac:spMk id="2" creationId="{6C3081F7-9DBA-B241-C5EC-1BEA9EF0B843}"/>
          </ac:spMkLst>
        </pc:spChg>
        <pc:spChg chg="del">
          <ac:chgData name="Josie Gray" userId="S::jgray@bccampus.ca::cbebf26f-8383-4582-a452-4f3c4c1fd1ab" providerId="AD" clId="Web-{103DDADF-1481-41E4-069C-9B9F0D9FC335}" dt="2023-09-19T20:19:47.148" v="1964"/>
          <ac:spMkLst>
            <pc:docMk/>
            <pc:sldMk cId="136181034" sldId="318"/>
            <ac:spMk id="3" creationId="{7830502D-E5AD-FD54-0FC7-C326AFF32045}"/>
          </ac:spMkLst>
        </pc:spChg>
      </pc:sldChg>
    </pc:docChg>
  </pc:docChgLst>
  <pc:docChgLst>
    <pc:chgData name="Josie Gray" userId="S::jgray@bccampus.ca::cbebf26f-8383-4582-a452-4f3c4c1fd1ab" providerId="AD" clId="Web-{5666FFDD-55CD-7130-9DF1-AB8AC49CB36B}"/>
    <pc:docChg chg="addSld modSld">
      <pc:chgData name="Josie Gray" userId="S::jgray@bccampus.ca::cbebf26f-8383-4582-a452-4f3c4c1fd1ab" providerId="AD" clId="Web-{5666FFDD-55CD-7130-9DF1-AB8AC49CB36B}" dt="2023-09-08T17:43:30.145" v="196" actId="20577"/>
      <pc:docMkLst>
        <pc:docMk/>
      </pc:docMkLst>
      <pc:sldChg chg="modSp">
        <pc:chgData name="Josie Gray" userId="S::jgray@bccampus.ca::cbebf26f-8383-4582-a452-4f3c4c1fd1ab" providerId="AD" clId="Web-{5666FFDD-55CD-7130-9DF1-AB8AC49CB36B}" dt="2023-09-08T17:25:23.602" v="10" actId="1076"/>
        <pc:sldMkLst>
          <pc:docMk/>
          <pc:sldMk cId="734456792" sldId="307"/>
        </pc:sldMkLst>
        <pc:picChg chg="mod">
          <ac:chgData name="Josie Gray" userId="S::jgray@bccampus.ca::cbebf26f-8383-4582-a452-4f3c4c1fd1ab" providerId="AD" clId="Web-{5666FFDD-55CD-7130-9DF1-AB8AC49CB36B}" dt="2023-09-08T17:25:23.602" v="10" actId="1076"/>
          <ac:picMkLst>
            <pc:docMk/>
            <pc:sldMk cId="734456792" sldId="307"/>
            <ac:picMk id="5" creationId="{904E0611-CD9E-3116-63F3-510461748CB8}"/>
          </ac:picMkLst>
        </pc:picChg>
      </pc:sldChg>
      <pc:sldChg chg="modSp">
        <pc:chgData name="Josie Gray" userId="S::jgray@bccampus.ca::cbebf26f-8383-4582-a452-4f3c4c1fd1ab" providerId="AD" clId="Web-{5666FFDD-55CD-7130-9DF1-AB8AC49CB36B}" dt="2023-09-08T17:37:41.402" v="28" actId="20577"/>
        <pc:sldMkLst>
          <pc:docMk/>
          <pc:sldMk cId="532734300" sldId="312"/>
        </pc:sldMkLst>
        <pc:spChg chg="mod">
          <ac:chgData name="Josie Gray" userId="S::jgray@bccampus.ca::cbebf26f-8383-4582-a452-4f3c4c1fd1ab" providerId="AD" clId="Web-{5666FFDD-55CD-7130-9DF1-AB8AC49CB36B}" dt="2023-09-08T17:37:41.402" v="28" actId="20577"/>
          <ac:spMkLst>
            <pc:docMk/>
            <pc:sldMk cId="532734300" sldId="312"/>
            <ac:spMk id="3" creationId="{1F69B043-49A5-3A20-1E3B-8970BD4D11F1}"/>
          </ac:spMkLst>
        </pc:spChg>
        <pc:spChg chg="mod">
          <ac:chgData name="Josie Gray" userId="S::jgray@bccampus.ca::cbebf26f-8383-4582-a452-4f3c4c1fd1ab" providerId="AD" clId="Web-{5666FFDD-55CD-7130-9DF1-AB8AC49CB36B}" dt="2023-09-08T17:25:42.009" v="15" actId="1076"/>
          <ac:spMkLst>
            <pc:docMk/>
            <pc:sldMk cId="532734300" sldId="312"/>
            <ac:spMk id="7" creationId="{85439552-1B4E-44E0-F99E-A167BA16309F}"/>
          </ac:spMkLst>
        </pc:spChg>
        <pc:picChg chg="mod">
          <ac:chgData name="Josie Gray" userId="S::jgray@bccampus.ca::cbebf26f-8383-4582-a452-4f3c4c1fd1ab" providerId="AD" clId="Web-{5666FFDD-55CD-7130-9DF1-AB8AC49CB36B}" dt="2023-09-08T17:25:42.009" v="13" actId="1076"/>
          <ac:picMkLst>
            <pc:docMk/>
            <pc:sldMk cId="532734300" sldId="312"/>
            <ac:picMk id="5" creationId="{7EE5D703-6B21-01E6-D438-C5736928D224}"/>
          </ac:picMkLst>
        </pc:picChg>
        <pc:picChg chg="mod">
          <ac:chgData name="Josie Gray" userId="S::jgray@bccampus.ca::cbebf26f-8383-4582-a452-4f3c4c1fd1ab" providerId="AD" clId="Web-{5666FFDD-55CD-7130-9DF1-AB8AC49CB36B}" dt="2023-09-08T17:25:42.009" v="14" actId="1076"/>
          <ac:picMkLst>
            <pc:docMk/>
            <pc:sldMk cId="532734300" sldId="312"/>
            <ac:picMk id="6" creationId="{ADC2EBB6-4E3D-6377-7B97-9A490771BE1B}"/>
          </ac:picMkLst>
        </pc:picChg>
      </pc:sldChg>
      <pc:sldChg chg="modSp">
        <pc:chgData name="Josie Gray" userId="S::jgray@bccampus.ca::cbebf26f-8383-4582-a452-4f3c4c1fd1ab" providerId="AD" clId="Web-{5666FFDD-55CD-7130-9DF1-AB8AC49CB36B}" dt="2023-09-08T17:37:37.558" v="26" actId="20577"/>
        <pc:sldMkLst>
          <pc:docMk/>
          <pc:sldMk cId="4067645603" sldId="313"/>
        </pc:sldMkLst>
        <pc:spChg chg="mod">
          <ac:chgData name="Josie Gray" userId="S::jgray@bccampus.ca::cbebf26f-8383-4582-a452-4f3c4c1fd1ab" providerId="AD" clId="Web-{5666FFDD-55CD-7130-9DF1-AB8AC49CB36B}" dt="2023-09-08T17:37:37.558" v="26" actId="20577"/>
          <ac:spMkLst>
            <pc:docMk/>
            <pc:sldMk cId="4067645603" sldId="313"/>
            <ac:spMk id="3" creationId="{1F69B043-49A5-3A20-1E3B-8970BD4D11F1}"/>
          </ac:spMkLst>
        </pc:spChg>
        <pc:spChg chg="mod">
          <ac:chgData name="Josie Gray" userId="S::jgray@bccampus.ca::cbebf26f-8383-4582-a452-4f3c4c1fd1ab" providerId="AD" clId="Web-{5666FFDD-55CD-7130-9DF1-AB8AC49CB36B}" dt="2023-09-08T17:37:29.964" v="24" actId="1076"/>
          <ac:spMkLst>
            <pc:docMk/>
            <pc:sldMk cId="4067645603" sldId="313"/>
            <ac:spMk id="9" creationId="{7B0BE146-3847-8ABC-0DA8-6D4CC561646F}"/>
          </ac:spMkLst>
        </pc:spChg>
        <pc:picChg chg="mod">
          <ac:chgData name="Josie Gray" userId="S::jgray@bccampus.ca::cbebf26f-8383-4582-a452-4f3c4c1fd1ab" providerId="AD" clId="Web-{5666FFDD-55CD-7130-9DF1-AB8AC49CB36B}" dt="2023-09-08T17:37:29.949" v="22" actId="1076"/>
          <ac:picMkLst>
            <pc:docMk/>
            <pc:sldMk cId="4067645603" sldId="313"/>
            <ac:picMk id="5" creationId="{6B17CF32-7A60-C561-025A-B8CAD9FF96CE}"/>
          </ac:picMkLst>
        </pc:picChg>
        <pc:picChg chg="mod">
          <ac:chgData name="Josie Gray" userId="S::jgray@bccampus.ca::cbebf26f-8383-4582-a452-4f3c4c1fd1ab" providerId="AD" clId="Web-{5666FFDD-55CD-7130-9DF1-AB8AC49CB36B}" dt="2023-09-08T17:37:29.964" v="23" actId="1076"/>
          <ac:picMkLst>
            <pc:docMk/>
            <pc:sldMk cId="4067645603" sldId="313"/>
            <ac:picMk id="7" creationId="{91693074-6818-4154-FAE4-B73D428AE4CB}"/>
          </ac:picMkLst>
        </pc:picChg>
      </pc:sldChg>
      <pc:sldChg chg="modSp">
        <pc:chgData name="Josie Gray" userId="S::jgray@bccampus.ca::cbebf26f-8383-4582-a452-4f3c4c1fd1ab" providerId="AD" clId="Web-{5666FFDD-55CD-7130-9DF1-AB8AC49CB36B}" dt="2023-09-08T17:38:18.856" v="32" actId="1076"/>
        <pc:sldMkLst>
          <pc:docMk/>
          <pc:sldMk cId="1503704020" sldId="314"/>
        </pc:sldMkLst>
        <pc:spChg chg="mod">
          <ac:chgData name="Josie Gray" userId="S::jgray@bccampus.ca::cbebf26f-8383-4582-a452-4f3c4c1fd1ab" providerId="AD" clId="Web-{5666FFDD-55CD-7130-9DF1-AB8AC49CB36B}" dt="2023-09-08T17:38:01.574" v="29" actId="14100"/>
          <ac:spMkLst>
            <pc:docMk/>
            <pc:sldMk cId="1503704020" sldId="314"/>
            <ac:spMk id="3" creationId="{1F69B043-49A5-3A20-1E3B-8970BD4D11F1}"/>
          </ac:spMkLst>
        </pc:spChg>
        <pc:picChg chg="mod">
          <ac:chgData name="Josie Gray" userId="S::jgray@bccampus.ca::cbebf26f-8383-4582-a452-4f3c4c1fd1ab" providerId="AD" clId="Web-{5666FFDD-55CD-7130-9DF1-AB8AC49CB36B}" dt="2023-09-08T17:38:18.856" v="32" actId="1076"/>
          <ac:picMkLst>
            <pc:docMk/>
            <pc:sldMk cId="1503704020" sldId="314"/>
            <ac:picMk id="5" creationId="{55015541-B373-BD8B-16AD-F00D6CA88285}"/>
          </ac:picMkLst>
        </pc:picChg>
      </pc:sldChg>
      <pc:sldChg chg="modSp new">
        <pc:chgData name="Josie Gray" userId="S::jgray@bccampus.ca::cbebf26f-8383-4582-a452-4f3c4c1fd1ab" providerId="AD" clId="Web-{5666FFDD-55CD-7130-9DF1-AB8AC49CB36B}" dt="2023-09-08T17:43:30.145" v="196" actId="20577"/>
        <pc:sldMkLst>
          <pc:docMk/>
          <pc:sldMk cId="97510625" sldId="316"/>
        </pc:sldMkLst>
        <pc:spChg chg="mod">
          <ac:chgData name="Josie Gray" userId="S::jgray@bccampus.ca::cbebf26f-8383-4582-a452-4f3c4c1fd1ab" providerId="AD" clId="Web-{5666FFDD-55CD-7130-9DF1-AB8AC49CB36B}" dt="2023-09-08T17:39:10.076" v="38" actId="20577"/>
          <ac:spMkLst>
            <pc:docMk/>
            <pc:sldMk cId="97510625" sldId="316"/>
            <ac:spMk id="2" creationId="{C4A4E93A-A347-C21B-9470-91AB8990482D}"/>
          </ac:spMkLst>
        </pc:spChg>
        <pc:spChg chg="mod">
          <ac:chgData name="Josie Gray" userId="S::jgray@bccampus.ca::cbebf26f-8383-4582-a452-4f3c4c1fd1ab" providerId="AD" clId="Web-{5666FFDD-55CD-7130-9DF1-AB8AC49CB36B}" dt="2023-09-08T17:43:30.145" v="196" actId="20577"/>
          <ac:spMkLst>
            <pc:docMk/>
            <pc:sldMk cId="97510625" sldId="316"/>
            <ac:spMk id="3" creationId="{132CD24B-9620-66CC-C0CB-E413BDB1BFCD}"/>
          </ac:spMkLst>
        </pc:spChg>
      </pc:sldChg>
    </pc:docChg>
  </pc:docChgLst>
  <pc:docChgLst>
    <pc:chgData name="Josie Gray" userId="S::jgray@bccampus.ca::cbebf26f-8383-4582-a452-4f3c4c1fd1ab" providerId="AD" clId="Web-{C4858EB4-F207-7B88-2B8D-446508D66F58}"/>
    <pc:docChg chg="modSld">
      <pc:chgData name="Josie Gray" userId="S::jgray@bccampus.ca::cbebf26f-8383-4582-a452-4f3c4c1fd1ab" providerId="AD" clId="Web-{C4858EB4-F207-7B88-2B8D-446508D66F58}" dt="2023-09-28T02:33:00.181" v="86"/>
      <pc:docMkLst>
        <pc:docMk/>
      </pc:docMkLst>
      <pc:sldChg chg="modNotes">
        <pc:chgData name="Josie Gray" userId="S::jgray@bccampus.ca::cbebf26f-8383-4582-a452-4f3c4c1fd1ab" providerId="AD" clId="Web-{C4858EB4-F207-7B88-2B8D-446508D66F58}" dt="2023-09-28T02:33:00.181" v="86"/>
        <pc:sldMkLst>
          <pc:docMk/>
          <pc:sldMk cId="2068810918" sldId="256"/>
        </pc:sldMkLst>
      </pc:sldChg>
    </pc:docChg>
  </pc:docChgLst>
  <pc:docChgLst>
    <pc:chgData name="Josie Gray" userId="S::jgray@bccampus.ca::cbebf26f-8383-4582-a452-4f3c4c1fd1ab" providerId="AD" clId="Web-{8BA6379D-A0EC-1F53-A3C9-55318C307A21}"/>
    <pc:docChg chg="modSld sldOrd">
      <pc:chgData name="Josie Gray" userId="S::jgray@bccampus.ca::cbebf26f-8383-4582-a452-4f3c4c1fd1ab" providerId="AD" clId="Web-{8BA6379D-A0EC-1F53-A3C9-55318C307A21}" dt="2023-09-08T17:22:17.953" v="209" actId="20577"/>
      <pc:docMkLst>
        <pc:docMk/>
      </pc:docMkLst>
      <pc:sldChg chg="modSp">
        <pc:chgData name="Josie Gray" userId="S::jgray@bccampus.ca::cbebf26f-8383-4582-a452-4f3c4c1fd1ab" providerId="AD" clId="Web-{8BA6379D-A0EC-1F53-A3C9-55318C307A21}" dt="2023-09-08T17:06:05.397" v="10" actId="20577"/>
        <pc:sldMkLst>
          <pc:docMk/>
          <pc:sldMk cId="2068810918" sldId="256"/>
        </pc:sldMkLst>
        <pc:spChg chg="mod">
          <ac:chgData name="Josie Gray" userId="S::jgray@bccampus.ca::cbebf26f-8383-4582-a452-4f3c4c1fd1ab" providerId="AD" clId="Web-{8BA6379D-A0EC-1F53-A3C9-55318C307A21}" dt="2023-09-08T17:06:05.397" v="10" actId="20577"/>
          <ac:spMkLst>
            <pc:docMk/>
            <pc:sldMk cId="2068810918" sldId="256"/>
            <ac:spMk id="3" creationId="{205E8320-621B-4160-9833-4DBB63728701}"/>
          </ac:spMkLst>
        </pc:spChg>
      </pc:sldChg>
      <pc:sldChg chg="modSp">
        <pc:chgData name="Josie Gray" userId="S::jgray@bccampus.ca::cbebf26f-8383-4582-a452-4f3c4c1fd1ab" providerId="AD" clId="Web-{8BA6379D-A0EC-1F53-A3C9-55318C307A21}" dt="2023-09-08T17:09:35.036" v="42" actId="20577"/>
        <pc:sldMkLst>
          <pc:docMk/>
          <pc:sldMk cId="2229478352" sldId="304"/>
        </pc:sldMkLst>
        <pc:spChg chg="mod">
          <ac:chgData name="Josie Gray" userId="S::jgray@bccampus.ca::cbebf26f-8383-4582-a452-4f3c4c1fd1ab" providerId="AD" clId="Web-{8BA6379D-A0EC-1F53-A3C9-55318C307A21}" dt="2023-09-08T17:09:35.036" v="42" actId="20577"/>
          <ac:spMkLst>
            <pc:docMk/>
            <pc:sldMk cId="2229478352" sldId="304"/>
            <ac:spMk id="3" creationId="{988E3D2D-E7B0-7672-947D-E66C56BEC9B0}"/>
          </ac:spMkLst>
        </pc:spChg>
      </pc:sldChg>
      <pc:sldChg chg="ord">
        <pc:chgData name="Josie Gray" userId="S::jgray@bccampus.ca::cbebf26f-8383-4582-a452-4f3c4c1fd1ab" providerId="AD" clId="Web-{8BA6379D-A0EC-1F53-A3C9-55318C307A21}" dt="2023-09-08T17:06:55.021" v="16"/>
        <pc:sldMkLst>
          <pc:docMk/>
          <pc:sldMk cId="1659526768" sldId="305"/>
        </pc:sldMkLst>
      </pc:sldChg>
      <pc:sldChg chg="addSp delSp modSp">
        <pc:chgData name="Josie Gray" userId="S::jgray@bccampus.ca::cbebf26f-8383-4582-a452-4f3c4c1fd1ab" providerId="AD" clId="Web-{8BA6379D-A0EC-1F53-A3C9-55318C307A21}" dt="2023-09-08T17:12:28.691" v="54" actId="1076"/>
        <pc:sldMkLst>
          <pc:docMk/>
          <pc:sldMk cId="734456792" sldId="307"/>
        </pc:sldMkLst>
        <pc:spChg chg="del">
          <ac:chgData name="Josie Gray" userId="S::jgray@bccampus.ca::cbebf26f-8383-4582-a452-4f3c4c1fd1ab" providerId="AD" clId="Web-{8BA6379D-A0EC-1F53-A3C9-55318C307A21}" dt="2023-09-08T17:12:04.566" v="50"/>
          <ac:spMkLst>
            <pc:docMk/>
            <pc:sldMk cId="734456792" sldId="307"/>
            <ac:spMk id="4" creationId="{072F5903-0668-4060-F335-F814852F4149}"/>
          </ac:spMkLst>
        </pc:spChg>
        <pc:picChg chg="add mod ord">
          <ac:chgData name="Josie Gray" userId="S::jgray@bccampus.ca::cbebf26f-8383-4582-a452-4f3c4c1fd1ab" providerId="AD" clId="Web-{8BA6379D-A0EC-1F53-A3C9-55318C307A21}" dt="2023-09-08T17:12:28.691" v="54" actId="1076"/>
          <ac:picMkLst>
            <pc:docMk/>
            <pc:sldMk cId="734456792" sldId="307"/>
            <ac:picMk id="5" creationId="{904E0611-CD9E-3116-63F3-510461748CB8}"/>
          </ac:picMkLst>
        </pc:picChg>
      </pc:sldChg>
      <pc:sldChg chg="addSp delSp modSp">
        <pc:chgData name="Josie Gray" userId="S::jgray@bccampus.ca::cbebf26f-8383-4582-a452-4f3c4c1fd1ab" providerId="AD" clId="Web-{8BA6379D-A0EC-1F53-A3C9-55318C307A21}" dt="2023-09-08T17:22:17.953" v="209" actId="20577"/>
        <pc:sldMkLst>
          <pc:docMk/>
          <pc:sldMk cId="532734300" sldId="312"/>
        </pc:sldMkLst>
        <pc:spChg chg="del">
          <ac:chgData name="Josie Gray" userId="S::jgray@bccampus.ca::cbebf26f-8383-4582-a452-4f3c4c1fd1ab" providerId="AD" clId="Web-{8BA6379D-A0EC-1F53-A3C9-55318C307A21}" dt="2023-09-08T17:10:56.848" v="43"/>
          <ac:spMkLst>
            <pc:docMk/>
            <pc:sldMk cId="532734300" sldId="312"/>
            <ac:spMk id="4" creationId="{072F5903-0668-4060-F335-F814852F4149}"/>
          </ac:spMkLst>
        </pc:spChg>
        <pc:spChg chg="add mod">
          <ac:chgData name="Josie Gray" userId="S::jgray@bccampus.ca::cbebf26f-8383-4582-a452-4f3c4c1fd1ab" providerId="AD" clId="Web-{8BA6379D-A0EC-1F53-A3C9-55318C307A21}" dt="2023-09-08T17:22:17.953" v="209" actId="20577"/>
          <ac:spMkLst>
            <pc:docMk/>
            <pc:sldMk cId="532734300" sldId="312"/>
            <ac:spMk id="7" creationId="{85439552-1B4E-44E0-F99E-A167BA16309F}"/>
          </ac:spMkLst>
        </pc:spChg>
        <pc:picChg chg="add mod ord">
          <ac:chgData name="Josie Gray" userId="S::jgray@bccampus.ca::cbebf26f-8383-4582-a452-4f3c4c1fd1ab" providerId="AD" clId="Web-{8BA6379D-A0EC-1F53-A3C9-55318C307A21}" dt="2023-09-08T17:22:10.250" v="205"/>
          <ac:picMkLst>
            <pc:docMk/>
            <pc:sldMk cId="532734300" sldId="312"/>
            <ac:picMk id="5" creationId="{7EE5D703-6B21-01E6-D438-C5736928D224}"/>
          </ac:picMkLst>
        </pc:picChg>
        <pc:picChg chg="add mod">
          <ac:chgData name="Josie Gray" userId="S::jgray@bccampus.ca::cbebf26f-8383-4582-a452-4f3c4c1fd1ab" providerId="AD" clId="Web-{8BA6379D-A0EC-1F53-A3C9-55318C307A21}" dt="2023-09-08T17:22:10.250" v="207"/>
          <ac:picMkLst>
            <pc:docMk/>
            <pc:sldMk cId="532734300" sldId="312"/>
            <ac:picMk id="6" creationId="{ADC2EBB6-4E3D-6377-7B97-9A490771BE1B}"/>
          </ac:picMkLst>
        </pc:picChg>
      </pc:sldChg>
      <pc:sldChg chg="addSp delSp modSp">
        <pc:chgData name="Josie Gray" userId="S::jgray@bccampus.ca::cbebf26f-8383-4582-a452-4f3c4c1fd1ab" providerId="AD" clId="Web-{8BA6379D-A0EC-1F53-A3C9-55318C307A21}" dt="2023-09-08T17:21:47.734" v="203"/>
        <pc:sldMkLst>
          <pc:docMk/>
          <pc:sldMk cId="4067645603" sldId="313"/>
        </pc:sldMkLst>
        <pc:spChg chg="del">
          <ac:chgData name="Josie Gray" userId="S::jgray@bccampus.ca::cbebf26f-8383-4582-a452-4f3c4c1fd1ab" providerId="AD" clId="Web-{8BA6379D-A0EC-1F53-A3C9-55318C307A21}" dt="2023-09-08T17:11:44.801" v="46"/>
          <ac:spMkLst>
            <pc:docMk/>
            <pc:sldMk cId="4067645603" sldId="313"/>
            <ac:spMk id="4" creationId="{072F5903-0668-4060-F335-F814852F4149}"/>
          </ac:spMkLst>
        </pc:spChg>
        <pc:spChg chg="add mod">
          <ac:chgData name="Josie Gray" userId="S::jgray@bccampus.ca::cbebf26f-8383-4582-a452-4f3c4c1fd1ab" providerId="AD" clId="Web-{8BA6379D-A0EC-1F53-A3C9-55318C307A21}" dt="2023-09-08T17:21:47.734" v="203"/>
          <ac:spMkLst>
            <pc:docMk/>
            <pc:sldMk cId="4067645603" sldId="313"/>
            <ac:spMk id="9" creationId="{7B0BE146-3847-8ABC-0DA8-6D4CC561646F}"/>
          </ac:spMkLst>
        </pc:spChg>
        <pc:picChg chg="add mod ord">
          <ac:chgData name="Josie Gray" userId="S::jgray@bccampus.ca::cbebf26f-8383-4582-a452-4f3c4c1fd1ab" providerId="AD" clId="Web-{8BA6379D-A0EC-1F53-A3C9-55318C307A21}" dt="2023-09-08T17:21:47.719" v="200"/>
          <ac:picMkLst>
            <pc:docMk/>
            <pc:sldMk cId="4067645603" sldId="313"/>
            <ac:picMk id="5" creationId="{6B17CF32-7A60-C561-025A-B8CAD9FF96CE}"/>
          </ac:picMkLst>
        </pc:picChg>
        <pc:picChg chg="add mod">
          <ac:chgData name="Josie Gray" userId="S::jgray@bccampus.ca::cbebf26f-8383-4582-a452-4f3c4c1fd1ab" providerId="AD" clId="Web-{8BA6379D-A0EC-1F53-A3C9-55318C307A21}" dt="2023-09-08T17:21:47.719" v="202"/>
          <ac:picMkLst>
            <pc:docMk/>
            <pc:sldMk cId="4067645603" sldId="313"/>
            <ac:picMk id="7" creationId="{91693074-6818-4154-FAE4-B73D428AE4CB}"/>
          </ac:picMkLst>
        </pc:picChg>
      </pc:sldChg>
      <pc:sldChg chg="addSp delSp modSp">
        <pc:chgData name="Josie Gray" userId="S::jgray@bccampus.ca::cbebf26f-8383-4582-a452-4f3c4c1fd1ab" providerId="AD" clId="Web-{8BA6379D-A0EC-1F53-A3C9-55318C307A21}" dt="2023-09-08T17:17:10.814" v="131" actId="1076"/>
        <pc:sldMkLst>
          <pc:docMk/>
          <pc:sldMk cId="1503704020" sldId="314"/>
        </pc:sldMkLst>
        <pc:spChg chg="mod">
          <ac:chgData name="Josie Gray" userId="S::jgray@bccampus.ca::cbebf26f-8383-4582-a452-4f3c4c1fd1ab" providerId="AD" clId="Web-{8BA6379D-A0EC-1F53-A3C9-55318C307A21}" dt="2023-09-08T17:12:59.535" v="66" actId="20577"/>
          <ac:spMkLst>
            <pc:docMk/>
            <pc:sldMk cId="1503704020" sldId="314"/>
            <ac:spMk id="2" creationId="{A1187E41-99D7-79C2-4D52-D7BE1C06B98E}"/>
          </ac:spMkLst>
        </pc:spChg>
        <pc:spChg chg="mod">
          <ac:chgData name="Josie Gray" userId="S::jgray@bccampus.ca::cbebf26f-8383-4582-a452-4f3c4c1fd1ab" providerId="AD" clId="Web-{8BA6379D-A0EC-1F53-A3C9-55318C307A21}" dt="2023-09-08T17:13:24.362" v="128" actId="20577"/>
          <ac:spMkLst>
            <pc:docMk/>
            <pc:sldMk cId="1503704020" sldId="314"/>
            <ac:spMk id="3" creationId="{1F69B043-49A5-3A20-1E3B-8970BD4D11F1}"/>
          </ac:spMkLst>
        </pc:spChg>
        <pc:spChg chg="del">
          <ac:chgData name="Josie Gray" userId="S::jgray@bccampus.ca::cbebf26f-8383-4582-a452-4f3c4c1fd1ab" providerId="AD" clId="Web-{8BA6379D-A0EC-1F53-A3C9-55318C307A21}" dt="2023-09-08T17:17:06.049" v="129"/>
          <ac:spMkLst>
            <pc:docMk/>
            <pc:sldMk cId="1503704020" sldId="314"/>
            <ac:spMk id="4" creationId="{072F5903-0668-4060-F335-F814852F4149}"/>
          </ac:spMkLst>
        </pc:spChg>
        <pc:picChg chg="add mod ord">
          <ac:chgData name="Josie Gray" userId="S::jgray@bccampus.ca::cbebf26f-8383-4582-a452-4f3c4c1fd1ab" providerId="AD" clId="Web-{8BA6379D-A0EC-1F53-A3C9-55318C307A21}" dt="2023-09-08T17:17:10.814" v="131" actId="1076"/>
          <ac:picMkLst>
            <pc:docMk/>
            <pc:sldMk cId="1503704020" sldId="314"/>
            <ac:picMk id="5" creationId="{55015541-B373-BD8B-16AD-F00D6CA8828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EF54B-89A0-4D79-8789-F27A0A648965}"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8F43B-2871-463A-AD9E-8FFEE86A9B16}" type="slidenum">
              <a:rPr lang="en-US" smtClean="0"/>
              <a:t>‹#›</a:t>
            </a:fld>
            <a:endParaRPr lang="en-US"/>
          </a:p>
        </p:txBody>
      </p:sp>
    </p:spTree>
    <p:extLst>
      <p:ext uri="{BB962C8B-B14F-4D97-AF65-F5344CB8AC3E}">
        <p14:creationId xmlns:p14="http://schemas.microsoft.com/office/powerpoint/2010/main" val="24350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defRPr/>
            </a:pPr>
            <a:r>
              <a:rPr lang="en-US" dirty="0"/>
              <a:t>[Helena]</a:t>
            </a:r>
          </a:p>
          <a:p>
            <a:pPr marL="171450" indent="-171450">
              <a:buFont typeface="Arial,Sans-Serif"/>
              <a:buChar char="•"/>
              <a:defRPr/>
            </a:pPr>
            <a:r>
              <a:rPr lang="en-US" dirty="0">
                <a:cs typeface="Calibri"/>
              </a:rPr>
              <a:t>Welcome</a:t>
            </a:r>
            <a:endParaRPr lang="en-US" dirty="0"/>
          </a:p>
          <a:p>
            <a:pPr>
              <a:defRPr/>
            </a:pPr>
            <a:endParaRPr lang="en-US" dirty="0">
              <a:ea typeface="Calibri" panose="020F0502020204030204"/>
              <a:cs typeface="Calibri"/>
            </a:endParaRPr>
          </a:p>
          <a:p>
            <a:pPr marL="171450" indent="-171450">
              <a:buFont typeface="Arial,Sans-Serif"/>
              <a:buChar char="•"/>
              <a:defRPr/>
            </a:pPr>
            <a:endParaRPr lang="en-US" dirty="0">
              <a:cs typeface="Calibri"/>
            </a:endParaRPr>
          </a:p>
          <a:p>
            <a:pPr>
              <a:defRPr/>
            </a:pPr>
            <a:r>
              <a:rPr lang="en-US" dirty="0">
                <a:cs typeface="Calibri"/>
              </a:rPr>
              <a:t>[Josie]</a:t>
            </a:r>
            <a:endParaRPr lang="en-US" dirty="0">
              <a:ea typeface="Calibri"/>
              <a:cs typeface="Calibri"/>
            </a:endParaRPr>
          </a:p>
          <a:p>
            <a:pPr>
              <a:defRPr/>
            </a:pPr>
            <a:r>
              <a:rPr lang="en-US" dirty="0"/>
              <a:t>Before I get started, I want to highlight that you can download the slides for this session from </a:t>
            </a:r>
            <a:r>
              <a:rPr lang="en-US" b="1" dirty="0"/>
              <a:t>bit.ly/accessbites</a:t>
            </a:r>
            <a:r>
              <a:rPr lang="en-US" dirty="0"/>
              <a:t>. These slides are accessible and include my full speaking notes. You can use them to refer back to at any time and adapt for your own purposes.</a:t>
            </a:r>
            <a:endParaRPr lang="en-US" dirty="0">
              <a:cs typeface="Calibri"/>
            </a:endParaRPr>
          </a:p>
          <a:p>
            <a:pPr>
              <a:defRPr/>
            </a:pPr>
            <a:r>
              <a:rPr lang="en-US" dirty="0"/>
              <a:t> </a:t>
            </a:r>
            <a:endParaRPr lang="en-US" dirty="0">
              <a:cs typeface="Calibri"/>
            </a:endParaRPr>
          </a:p>
          <a:p>
            <a:pPr>
              <a:defRPr/>
            </a:pPr>
            <a:r>
              <a:rPr lang="en-US" dirty="0"/>
              <a:t>I am grateful to be joining you all today from </a:t>
            </a:r>
            <a:r>
              <a:rPr lang="en-US" dirty="0" err="1"/>
              <a:t>Moh’kins’tsis</a:t>
            </a:r>
            <a:r>
              <a:rPr lang="en-US" dirty="0"/>
              <a:t>, now known as the city of Calgary. The land I live on is part of Treaty 7, which includes the Blackfoot Confederacy (the Siksika, Piikani, and Kainai Nations), the Tsuut’ina Nation, and the Stoney Nakoda (including the </a:t>
            </a:r>
            <a:r>
              <a:rPr lang="en-US" dirty="0" err="1"/>
              <a:t>Chiniki</a:t>
            </a:r>
            <a:r>
              <a:rPr lang="en-US" dirty="0"/>
              <a:t>, </a:t>
            </a:r>
            <a:r>
              <a:rPr lang="en-US" dirty="0" err="1"/>
              <a:t>Bearspaw</a:t>
            </a:r>
            <a:r>
              <a:rPr lang="en-US" dirty="0"/>
              <a:t>, and Wesley Nations). </a:t>
            </a:r>
            <a:r>
              <a:rPr lang="en-US" b="0" dirty="0"/>
              <a:t>I also know that you all are coming from all over, so I want to recognize that land acknowledgements in virtual meetings can be complicated. </a:t>
            </a:r>
            <a:r>
              <a:rPr lang="en-US" dirty="0"/>
              <a:t>As a remote worker, I appreciate the practice of acknowledging the land as a way to ground myself and keep front of mind my responsibilities as a settler in this place.</a:t>
            </a:r>
            <a:endParaRPr lang="en-US" dirty="0">
              <a:cs typeface="Calibri"/>
            </a:endParaRPr>
          </a:p>
          <a:p>
            <a:pPr>
              <a:buFont typeface="Arial" panose="020B0604020202020204" pitchFamily="34" charset="0"/>
              <a:defRPr/>
            </a:pPr>
            <a:endParaRPr lang="en-US" dirty="0"/>
          </a:p>
          <a:p>
            <a:pPr>
              <a:defRPr/>
            </a:pPr>
            <a:r>
              <a:rPr lang="en-US" dirty="0">
                <a:effectLst/>
              </a:rPr>
              <a:t>My name is Josie Gray</a:t>
            </a:r>
            <a:r>
              <a:rPr lang="en-US" dirty="0"/>
              <a:t>,</a:t>
            </a:r>
            <a:r>
              <a:rPr lang="en-US" dirty="0">
                <a:effectLst/>
              </a:rPr>
              <a:t> </a:t>
            </a:r>
            <a:r>
              <a:rPr lang="en-US" dirty="0"/>
              <a:t>and I use she/her pronouns. For those who can’t see me, I am a white woman in my late-twenties with shoulder-length blond hair, glasses, and a septum piercing. I work for BCcampus, and I have been working in digital accessibility in education for seven years and I have a Master’s of Design in Inclusive Design. The things I will be sharing throughout this series have come from my experience in making educational materials more accessible to disabled students. However, it’s important to recognize I am not a disabled person, and that disability is a huge category and there is a huge amount of diversity even among people with similar disabilities. I say this because I do not know everything of what it is to make something accessible to all people, and what may work for one person may not work for another. So I really want to encourage you to dig into all of the topics we will cover through the series, and then seek out further learning, especially from people with lived experience.</a:t>
            </a:r>
            <a:endParaRPr lang="en-US" dirty="0">
              <a:cs typeface="Calibri"/>
            </a:endParaRPr>
          </a:p>
          <a:p>
            <a:pPr>
              <a:buFont typeface="Arial" panose="020B0604020202020204" pitchFamily="34" charset="0"/>
              <a:defRPr/>
            </a:pPr>
            <a:endParaRPr lang="en-US" dirty="0">
              <a:ea typeface="Noto Sans"/>
              <a:cs typeface="Calibri"/>
            </a:endParaRPr>
          </a:p>
          <a:p>
            <a:pPr>
              <a:defRPr/>
            </a:pPr>
            <a:r>
              <a:rPr lang="en-US" dirty="0"/>
              <a:t>Welcome to the first session of the Accessibility Bites series, a series that looks at different accessibility topics related to teaching and learning in post-secondary.</a:t>
            </a:r>
            <a:endParaRPr lang="en-US" dirty="0">
              <a:cs typeface="Calibri"/>
            </a:endParaRPr>
          </a:p>
          <a:p>
            <a:pPr>
              <a:defRPr/>
            </a:pPr>
            <a:endParaRPr lang="en-US" dirty="0"/>
          </a:p>
          <a:p>
            <a:pPr>
              <a:defRPr/>
            </a:pPr>
            <a:r>
              <a:rPr lang="en-US" dirty="0"/>
              <a:t>For today’s topic, we are exploring assistive technologies.</a:t>
            </a:r>
            <a:endParaRPr lang="en-US" dirty="0">
              <a:cs typeface="Calibri"/>
            </a:endParaRPr>
          </a:p>
          <a:p>
            <a:pPr>
              <a:defRPr/>
            </a:pPr>
            <a:endParaRPr lang="en-US" dirty="0">
              <a:ea typeface="Noto Sans"/>
            </a:endParaRPr>
          </a:p>
          <a:p>
            <a:pPr>
              <a:defRPr/>
            </a:pPr>
            <a:endParaRPr lang="en-US" dirty="0">
              <a:ea typeface="Noto Sans"/>
            </a:endParaRPr>
          </a:p>
          <a:p>
            <a:pPr>
              <a:defRPr/>
            </a:pP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C608F43B-2871-463A-AD9E-8FFEE86A9B16}" type="slidenum">
              <a:rPr lang="en-US" smtClean="0"/>
              <a:t>1</a:t>
            </a:fld>
            <a:endParaRPr lang="en-US"/>
          </a:p>
        </p:txBody>
      </p:sp>
    </p:spTree>
    <p:extLst>
      <p:ext uri="{BB962C8B-B14F-4D97-AF65-F5344CB8AC3E}">
        <p14:creationId xmlns:p14="http://schemas.microsoft.com/office/powerpoint/2010/main" val="1521165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cs typeface="Calibri"/>
              </a:rPr>
              <a:t>So now is your opportunity to try it out for yourself. Everyone on Zoom is going to stay muted so people have time to experiment without distraction. Pick on of the tools I talked about and give it a try.</a:t>
            </a:r>
          </a:p>
          <a:p>
            <a:endParaRPr lang="en-CA" dirty="0">
              <a:cs typeface="Calibri"/>
            </a:endParaRPr>
          </a:p>
          <a:p>
            <a:r>
              <a:rPr lang="en-CA" dirty="0">
                <a:cs typeface="Calibri"/>
              </a:rPr>
              <a:t>During this time, I am happy to take questions via chat, there will also be time for questions after. If you get stuck, let us know and we can join you in a breakout room.</a:t>
            </a:r>
          </a:p>
          <a:p>
            <a:endParaRPr lang="en-CA" dirty="0">
              <a:cs typeface="Calibri"/>
            </a:endParaRPr>
          </a:p>
          <a:p>
            <a:r>
              <a:rPr lang="en-CA" dirty="0">
                <a:cs typeface="Calibri"/>
              </a:rPr>
              <a:t>I will call everyone back at 5 minutes to the hour.</a:t>
            </a:r>
          </a:p>
        </p:txBody>
      </p:sp>
      <p:sp>
        <p:nvSpPr>
          <p:cNvPr id="4" name="Slide Number Placeholder 3"/>
          <p:cNvSpPr>
            <a:spLocks noGrp="1"/>
          </p:cNvSpPr>
          <p:nvPr>
            <p:ph type="sldNum" sz="quarter" idx="5"/>
          </p:nvPr>
        </p:nvSpPr>
        <p:spPr/>
        <p:txBody>
          <a:bodyPr/>
          <a:lstStyle/>
          <a:p>
            <a:fld id="{C608F43B-2871-463A-AD9E-8FFEE86A9B16}" type="slidenum">
              <a:rPr lang="en-US" smtClean="0"/>
              <a:t>11</a:t>
            </a:fld>
            <a:endParaRPr lang="en-US"/>
          </a:p>
        </p:txBody>
      </p:sp>
    </p:spTree>
    <p:extLst>
      <p:ext uri="{BB962C8B-B14F-4D97-AF65-F5344CB8AC3E}">
        <p14:creationId xmlns:p14="http://schemas.microsoft.com/office/powerpoint/2010/main" val="894537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hosting Accessibility Bites sessions on the last Thursday of month, except for December. You can register for the upcoming events at bccampus.ca/events. </a:t>
            </a:r>
          </a:p>
          <a:p>
            <a:endParaRPr lang="en-US" dirty="0"/>
          </a:p>
          <a:p>
            <a:r>
              <a:rPr lang="en-US" dirty="0"/>
              <a:t>Upcoming topics include:</a:t>
            </a:r>
          </a:p>
          <a:p>
            <a:pPr marL="171450" indent="-171450">
              <a:buFont typeface="Arial" panose="020B0604020202020204" pitchFamily="34" charset="0"/>
              <a:buChar char="•"/>
            </a:pPr>
            <a:r>
              <a:rPr lang="en-US" dirty="0"/>
              <a:t>Image descriptions</a:t>
            </a:r>
          </a:p>
          <a:p>
            <a:pPr marL="171450" indent="-171450">
              <a:buFont typeface="Arial" panose="020B0604020202020204" pitchFamily="34" charset="0"/>
              <a:buChar char="•"/>
            </a:pPr>
            <a:r>
              <a:rPr lang="en-US" dirty="0"/>
              <a:t>PowerPoint Slides</a:t>
            </a:r>
          </a:p>
          <a:p>
            <a:pPr marL="171450" indent="-171450">
              <a:buFont typeface="Arial" panose="020B0604020202020204" pitchFamily="34" charset="0"/>
              <a:buChar char="•"/>
            </a:pPr>
            <a:r>
              <a:rPr lang="en-US" dirty="0"/>
              <a:t>Social media</a:t>
            </a:r>
          </a:p>
          <a:p>
            <a:pPr marL="171450" indent="-171450">
              <a:buFont typeface="Arial" panose="020B0604020202020204" pitchFamily="34" charset="0"/>
              <a:buChar char="•"/>
            </a:pPr>
            <a:r>
              <a:rPr lang="en-US" dirty="0"/>
              <a:t>Word Documents</a:t>
            </a:r>
          </a:p>
          <a:p>
            <a:pPr marL="171450" indent="-171450">
              <a:buFont typeface="Arial" panose="020B0604020202020204" pitchFamily="34" charset="0"/>
              <a:buChar char="•"/>
            </a:pPr>
            <a:endParaRPr lang="en-US" dirty="0"/>
          </a:p>
          <a:p>
            <a:r>
              <a:rPr lang="en-US" dirty="0"/>
              <a:t>If you want a copy of these slides, you can download </a:t>
            </a:r>
            <a:r>
              <a:rPr lang="en-US"/>
              <a:t>them at: bit</a:t>
            </a:r>
            <a:r>
              <a:rPr lang="en-US" dirty="0"/>
              <a:t>.ly/accessbites</a:t>
            </a:r>
          </a:p>
        </p:txBody>
      </p:sp>
      <p:sp>
        <p:nvSpPr>
          <p:cNvPr id="4" name="Slide Number Placeholder 3"/>
          <p:cNvSpPr>
            <a:spLocks noGrp="1"/>
          </p:cNvSpPr>
          <p:nvPr>
            <p:ph type="sldNum" sz="quarter" idx="5"/>
          </p:nvPr>
        </p:nvSpPr>
        <p:spPr/>
        <p:txBody>
          <a:bodyPr/>
          <a:lstStyle/>
          <a:p>
            <a:fld id="{C608F43B-2871-463A-AD9E-8FFEE86A9B16}" type="slidenum">
              <a:rPr lang="en-US" smtClean="0"/>
              <a:t>12</a:t>
            </a:fld>
            <a:endParaRPr lang="en-US"/>
          </a:p>
        </p:txBody>
      </p:sp>
    </p:spTree>
    <p:extLst>
      <p:ext uri="{BB962C8B-B14F-4D97-AF65-F5344CB8AC3E}">
        <p14:creationId xmlns:p14="http://schemas.microsoft.com/office/powerpoint/2010/main" val="184071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cs typeface="Calibri"/>
              </a:rPr>
              <a:t>So before we can talk about assistive technologies, we need to understand accessibility. </a:t>
            </a:r>
          </a:p>
          <a:p>
            <a:endParaRPr lang="en-CA" dirty="0">
              <a:cs typeface="Calibri"/>
            </a:endParaRPr>
          </a:p>
          <a:p>
            <a:r>
              <a:rPr lang="en-CA" dirty="0">
                <a:cs typeface="Calibri"/>
              </a:rPr>
              <a:t>For this series, when we talk about accessibility, we are specifically talking about what is needed to ensure people with disabilities can have equitable access to education.</a:t>
            </a:r>
            <a:endParaRPr lang="en-CA" dirty="0"/>
          </a:p>
          <a:p>
            <a:endParaRPr lang="en-CA" dirty="0">
              <a:cs typeface="Calibri"/>
            </a:endParaRPr>
          </a:p>
          <a:p>
            <a:r>
              <a:rPr lang="en-CA" dirty="0">
                <a:cs typeface="Calibri"/>
              </a:rPr>
              <a:t>To make education accessible, we must design and create resources, experiences, tools, and spaces that allow for and support the diversity of our bodies and minds. </a:t>
            </a:r>
            <a:r>
              <a:rPr lang="en-CA" dirty="0"/>
              <a:t>So rather than focusing on what we think is normal or average, we are going to start from a place where we the presence of diversity and work to build in flexibility and choice so people can access their education in a way that works for them.</a:t>
            </a:r>
            <a:endParaRPr lang="en-CA" dirty="0">
              <a:cs typeface="Calibri"/>
            </a:endParaRPr>
          </a:p>
          <a:p>
            <a:endParaRPr lang="en-CA" dirty="0">
              <a:cs typeface="Calibri"/>
            </a:endParaRPr>
          </a:p>
          <a:p>
            <a:r>
              <a:rPr lang="en-CA" dirty="0">
                <a:cs typeface="Calibri"/>
              </a:rPr>
              <a:t>Although accessibility can benefit everyone, the needs of disabled people are the priority and focus of accessibility work.</a:t>
            </a:r>
          </a:p>
        </p:txBody>
      </p:sp>
      <p:sp>
        <p:nvSpPr>
          <p:cNvPr id="4" name="Slide Number Placeholder 3"/>
          <p:cNvSpPr>
            <a:spLocks noGrp="1"/>
          </p:cNvSpPr>
          <p:nvPr>
            <p:ph type="sldNum" sz="quarter" idx="5"/>
          </p:nvPr>
        </p:nvSpPr>
        <p:spPr/>
        <p:txBody>
          <a:bodyPr/>
          <a:lstStyle/>
          <a:p>
            <a:fld id="{C608F43B-2871-463A-AD9E-8FFEE86A9B16}" type="slidenum">
              <a:rPr lang="en-US" smtClean="0"/>
              <a:t>2</a:t>
            </a:fld>
            <a:endParaRPr lang="en-US"/>
          </a:p>
        </p:txBody>
      </p:sp>
    </p:spTree>
    <p:extLst>
      <p:ext uri="{BB962C8B-B14F-4D97-AF65-F5344CB8AC3E}">
        <p14:creationId xmlns:p14="http://schemas.microsoft.com/office/powerpoint/2010/main" val="274887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a:solidFill>
                  <a:srgbClr val="000000"/>
                </a:solidFill>
                <a:latin typeface="Calibri"/>
                <a:cs typeface="Calibri"/>
              </a:rPr>
              <a:t>So our topic for today is assistive technology. </a:t>
            </a:r>
          </a:p>
          <a:p>
            <a:endParaRPr lang="en-US">
              <a:solidFill>
                <a:srgbClr val="000000"/>
              </a:solidFill>
              <a:latin typeface="Calibri"/>
              <a:cs typeface="Calibri"/>
            </a:endParaRPr>
          </a:p>
          <a:p>
            <a:pPr algn="l"/>
            <a:r>
              <a:rPr lang="en-US" b="0" i="0" u="none" strike="noStrike">
                <a:solidFill>
                  <a:srgbClr val="000000"/>
                </a:solidFill>
                <a:effectLst/>
                <a:latin typeface="Calibri"/>
                <a:cs typeface="Calibri"/>
              </a:rPr>
              <a:t>Assistive technology is defined by the Assistive Technology Industry Association as, "any item, piece of equipment, software program, or product system that is used to increase, maintain, or improve the functional capabilities of persons with disabilities."</a:t>
            </a:r>
            <a:r>
              <a:rPr lang="en-US" b="0" i="0">
                <a:solidFill>
                  <a:srgbClr val="000000"/>
                </a:solidFill>
                <a:effectLst/>
                <a:latin typeface="Calibri"/>
                <a:cs typeface="Calibri"/>
              </a:rPr>
              <a:t>​</a:t>
            </a:r>
            <a:endParaRPr lang="en-US" b="0" i="0">
              <a:effectLst/>
              <a:latin typeface="Calibri"/>
              <a:cs typeface="Calibri"/>
            </a:endParaRPr>
          </a:p>
          <a:p>
            <a:pPr algn="l" rtl="0" fontAlgn="base"/>
            <a:r>
              <a:rPr lang="en-US" b="0" i="0" u="none" strike="noStrike">
                <a:solidFill>
                  <a:srgbClr val="000000"/>
                </a:solidFill>
                <a:effectLst/>
                <a:latin typeface="Calibri"/>
                <a:cs typeface="Calibri"/>
              </a:rPr>
              <a:t> </a:t>
            </a:r>
            <a:r>
              <a:rPr lang="en-US" b="0" i="0">
                <a:solidFill>
                  <a:srgbClr val="000000"/>
                </a:solidFill>
                <a:effectLst/>
                <a:latin typeface="Calibri"/>
                <a:cs typeface="Calibri"/>
              </a:rPr>
              <a:t>​</a:t>
            </a:r>
            <a:endParaRPr lang="en-US" b="0" i="0">
              <a:effectLst/>
              <a:latin typeface="Calibri"/>
              <a:cs typeface="Calibri"/>
            </a:endParaRPr>
          </a:p>
          <a:p>
            <a:pPr algn="l" rtl="0" fontAlgn="base"/>
            <a:r>
              <a:rPr lang="en-US" b="0" i="0" u="none" strike="noStrike">
                <a:solidFill>
                  <a:srgbClr val="000000"/>
                </a:solidFill>
                <a:effectLst/>
                <a:latin typeface="Calibri"/>
                <a:cs typeface="Calibri"/>
              </a:rPr>
              <a:t>What counts as assistive technology is very broad. For example, it can be low tech, like a pencil grip or a white cane, or high tech like an audio recorder for note taking.</a:t>
            </a:r>
            <a:r>
              <a:rPr lang="en-US" b="0" i="0">
                <a:solidFill>
                  <a:srgbClr val="000000"/>
                </a:solidFill>
                <a:effectLst/>
                <a:latin typeface="Calibri"/>
                <a:cs typeface="Calibri"/>
              </a:rPr>
              <a:t>​</a:t>
            </a:r>
            <a:endParaRPr lang="en-US" b="0" i="0">
              <a:effectLst/>
              <a:latin typeface="Calibri"/>
              <a:cs typeface="Calibri"/>
            </a:endParaRPr>
          </a:p>
          <a:p>
            <a:pPr algn="l" rtl="0" fontAlgn="base"/>
            <a:r>
              <a:rPr lang="en-US" b="0" i="0" u="none" strike="noStrike">
                <a:solidFill>
                  <a:srgbClr val="000000"/>
                </a:solidFill>
                <a:effectLst/>
                <a:latin typeface="Calibri"/>
                <a:cs typeface="Calibri"/>
              </a:rPr>
              <a:t> </a:t>
            </a:r>
            <a:r>
              <a:rPr lang="en-US" b="0" i="0">
                <a:solidFill>
                  <a:srgbClr val="000000"/>
                </a:solidFill>
                <a:effectLst/>
                <a:latin typeface="Calibri"/>
                <a:cs typeface="Calibri"/>
              </a:rPr>
              <a:t>​</a:t>
            </a:r>
            <a:endParaRPr lang="en-US" b="0" i="0">
              <a:effectLst/>
              <a:latin typeface="Calibri"/>
              <a:cs typeface="Calibri"/>
            </a:endParaRPr>
          </a:p>
          <a:p>
            <a:pPr algn="l" rtl="0" fontAlgn="base"/>
            <a:r>
              <a:rPr lang="en-US" b="0" i="0" u="none" strike="noStrike">
                <a:solidFill>
                  <a:srgbClr val="000000"/>
                </a:solidFill>
                <a:effectLst/>
                <a:latin typeface="Calibri"/>
                <a:cs typeface="Calibri"/>
              </a:rPr>
              <a:t>Assistive technologies can also be designed specifically for an individual (like a custom wheelchair) or very common (like a laptop).</a:t>
            </a:r>
          </a:p>
          <a:p>
            <a:pPr algn="l" rtl="0" fontAlgn="base"/>
            <a:endParaRPr lang="en-US" b="0" i="0" u="none" strike="noStrike">
              <a:solidFill>
                <a:srgbClr val="000000"/>
              </a:solidFill>
              <a:effectLst/>
              <a:latin typeface="Calibri" panose="020F0502020204030204" pitchFamily="34" charset="0"/>
            </a:endParaRPr>
          </a:p>
          <a:p>
            <a:pPr fontAlgn="base"/>
            <a:r>
              <a:rPr lang="en-US">
                <a:solidFill>
                  <a:srgbClr val="000000"/>
                </a:solidFill>
                <a:latin typeface="Calibri"/>
                <a:cs typeface="Calibri"/>
              </a:rPr>
              <a:t>So why does this series start with assistive technologies?</a:t>
            </a:r>
          </a:p>
          <a:p>
            <a:pPr marL="171450" indent="-171450" fontAlgn="base">
              <a:buFont typeface="Arial" panose="020B0604020202020204" pitchFamily="34" charset="0"/>
              <a:buChar char="•"/>
            </a:pPr>
            <a:r>
              <a:rPr lang="en-US" b="0" i="0">
                <a:effectLst/>
              </a:rPr>
              <a:t>Understanding how assistive technologies work will help understand what is required to make content accessible</a:t>
            </a:r>
            <a:r>
              <a:rPr lang="en-US"/>
              <a:t>, which will help us with the following topics in this series.</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a:solidFill>
                  <a:srgbClr val="000000"/>
                </a:solidFill>
                <a:latin typeface="Calibri"/>
                <a:cs typeface="Calibri"/>
              </a:rPr>
              <a:t>Lots</a:t>
            </a:r>
            <a:r>
              <a:rPr lang="en-US" b="0" i="0">
                <a:effectLst/>
              </a:rPr>
              <a:t> of students could benefit from </a:t>
            </a:r>
            <a:r>
              <a:rPr lang="en-US"/>
              <a:t>assistive technologies </a:t>
            </a:r>
            <a:r>
              <a:rPr lang="en-US" b="0" i="0">
                <a:effectLst/>
              </a:rPr>
              <a:t>but don’t qualify for accommodations and may not know </a:t>
            </a:r>
            <a:r>
              <a:rPr lang="en-US"/>
              <a:t>what exists.</a:t>
            </a:r>
            <a:endParaRPr lang="en-US" b="0" i="0">
              <a:effectLst/>
              <a:cs typeface="Calibri" panose="020F0502020204030204"/>
            </a:endParaRPr>
          </a:p>
          <a:p>
            <a:endParaRPr lang="en-CA"/>
          </a:p>
        </p:txBody>
      </p:sp>
      <p:sp>
        <p:nvSpPr>
          <p:cNvPr id="4" name="Slide Number Placeholder 3"/>
          <p:cNvSpPr>
            <a:spLocks noGrp="1"/>
          </p:cNvSpPr>
          <p:nvPr>
            <p:ph type="sldNum" sz="quarter" idx="5"/>
          </p:nvPr>
        </p:nvSpPr>
        <p:spPr/>
        <p:txBody>
          <a:bodyPr/>
          <a:lstStyle/>
          <a:p>
            <a:fld id="{C608F43B-2871-463A-AD9E-8FFEE86A9B16}" type="slidenum">
              <a:rPr lang="en-US" smtClean="0"/>
              <a:t>3</a:t>
            </a:fld>
            <a:endParaRPr lang="en-US"/>
          </a:p>
        </p:txBody>
      </p:sp>
    </p:spTree>
    <p:extLst>
      <p:ext uri="{BB962C8B-B14F-4D97-AF65-F5344CB8AC3E}">
        <p14:creationId xmlns:p14="http://schemas.microsoft.com/office/powerpoint/2010/main" val="267896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cs typeface="Calibri" panose="020F0502020204030204"/>
              </a:rPr>
              <a:t>The goal of this session today is to </a:t>
            </a:r>
            <a:r>
              <a:rPr lang="en-US" dirty="0">
                <a:cs typeface="Calibri" panose="020F0502020204030204"/>
              </a:rPr>
              <a:t>explore how some assistive technologies work and understand how you and your students can use them.</a:t>
            </a:r>
          </a:p>
          <a:p>
            <a:endParaRPr lang="en-CA" dirty="0">
              <a:cs typeface="Calibri" panose="020F0502020204030204"/>
            </a:endParaRPr>
          </a:p>
        </p:txBody>
      </p:sp>
      <p:sp>
        <p:nvSpPr>
          <p:cNvPr id="4" name="Slide Number Placeholder 3"/>
          <p:cNvSpPr>
            <a:spLocks noGrp="1"/>
          </p:cNvSpPr>
          <p:nvPr>
            <p:ph type="sldNum" sz="quarter" idx="5"/>
          </p:nvPr>
        </p:nvSpPr>
        <p:spPr/>
        <p:txBody>
          <a:bodyPr/>
          <a:lstStyle/>
          <a:p>
            <a:fld id="{C608F43B-2871-463A-AD9E-8FFEE86A9B16}" type="slidenum">
              <a:rPr lang="en-US" smtClean="0"/>
              <a:t>4</a:t>
            </a:fld>
            <a:endParaRPr lang="en-US"/>
          </a:p>
        </p:txBody>
      </p:sp>
    </p:spTree>
    <p:extLst>
      <p:ext uri="{BB962C8B-B14F-4D97-AF65-F5344CB8AC3E}">
        <p14:creationId xmlns:p14="http://schemas.microsoft.com/office/powerpoint/2010/main" val="790430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cs typeface="Calibri"/>
              </a:rPr>
              <a:t>Now I want to be clear that this session is absolutely not comprehensive. There are a lot of widely used assistive technologies that I won't cover today.</a:t>
            </a:r>
            <a:endParaRPr lang="en-US" dirty="0"/>
          </a:p>
          <a:p>
            <a:pPr>
              <a:defRPr/>
            </a:pPr>
            <a:endParaRPr lang="en-US" dirty="0">
              <a:cs typeface="Calibri" panose="020F0502020204030204"/>
            </a:endParaRPr>
          </a:p>
          <a:p>
            <a:pPr>
              <a:defRPr/>
            </a:pPr>
            <a:r>
              <a:rPr lang="en-US" dirty="0">
                <a:cs typeface="Calibri" panose="020F0502020204030204"/>
              </a:rPr>
              <a:t>Today we will talk about assistive technologies that are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a:cs typeface="Calibri" panose="020F0502020204030204"/>
              </a:rPr>
              <a:t>Relevant when engaging with course learning materials or completing assignments.</a:t>
            </a:r>
          </a:p>
          <a:p>
            <a:pPr marL="171450" indent="-171450">
              <a:buFont typeface="Arial"/>
              <a:buChar char="•"/>
              <a:defRPr/>
            </a:pPr>
            <a:r>
              <a:rPr lang="en-US" dirty="0">
                <a:cs typeface="Calibri" panose="020F0502020204030204"/>
              </a:rPr>
              <a:t>High tech and available for free through platforms commonly used in B.C. post-secondary – for the most part, I will be focusing on Office 365 tools.</a:t>
            </a:r>
          </a:p>
          <a:p>
            <a:pPr marL="171450" indent="-171450">
              <a:buFont typeface="Arial"/>
              <a:buChar char="•"/>
              <a:defRPr/>
            </a:pPr>
            <a:endParaRPr lang="en-US" dirty="0">
              <a:cs typeface="Calibri" panose="020F0502020204030204"/>
            </a:endParaRPr>
          </a:p>
          <a:p>
            <a:pPr marL="0" indent="0">
              <a:buFont typeface="Arial"/>
              <a:buNone/>
              <a:defRPr/>
            </a:pPr>
            <a:r>
              <a:rPr lang="en-US" dirty="0">
                <a:cs typeface="Calibri" panose="020F0502020204030204"/>
              </a:rPr>
              <a:t>So let’s get into it! I will start by talking about four types of assistive technologies, then I will give a demonstration of a few, and then you will have a chunk of time on your own to try them out for yourself!</a:t>
            </a:r>
          </a:p>
          <a:p>
            <a:pPr>
              <a:defRPr/>
            </a:pPr>
            <a:endParaRPr lang="en-CA" dirty="0">
              <a:cs typeface="Calibri"/>
            </a:endParaRPr>
          </a:p>
        </p:txBody>
      </p:sp>
      <p:sp>
        <p:nvSpPr>
          <p:cNvPr id="4" name="Slide Number Placeholder 3"/>
          <p:cNvSpPr>
            <a:spLocks noGrp="1"/>
          </p:cNvSpPr>
          <p:nvPr>
            <p:ph type="sldNum" sz="quarter" idx="5"/>
          </p:nvPr>
        </p:nvSpPr>
        <p:spPr/>
        <p:txBody>
          <a:bodyPr/>
          <a:lstStyle/>
          <a:p>
            <a:fld id="{C608F43B-2871-463A-AD9E-8FFEE86A9B16}" type="slidenum">
              <a:rPr lang="en-US" smtClean="0"/>
              <a:t>5</a:t>
            </a:fld>
            <a:endParaRPr lang="en-US"/>
          </a:p>
        </p:txBody>
      </p:sp>
    </p:spTree>
    <p:extLst>
      <p:ext uri="{BB962C8B-B14F-4D97-AF65-F5344CB8AC3E}">
        <p14:creationId xmlns:p14="http://schemas.microsoft.com/office/powerpoint/2010/main" val="1757054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a:solidFill>
                  <a:srgbClr val="000000"/>
                </a:solidFill>
                <a:latin typeface="Calibri"/>
                <a:cs typeface="Calibri"/>
              </a:rPr>
              <a:t>First is automatic live captioning. This is used during live sessions and will take the </a:t>
            </a:r>
            <a:r>
              <a:rPr lang="en-US" b="0" i="0" u="none" strike="noStrike">
                <a:solidFill>
                  <a:srgbClr val="000000"/>
                </a:solidFill>
                <a:effectLst/>
                <a:latin typeface="Calibri"/>
                <a:cs typeface="Calibri"/>
              </a:rPr>
              <a:t>words that someone is saying and display them on the screen. </a:t>
            </a:r>
            <a:r>
              <a:rPr lang="en-US" b="0" i="0">
                <a:solidFill>
                  <a:srgbClr val="000000"/>
                </a:solidFill>
                <a:effectLst/>
                <a:latin typeface="Calibri"/>
                <a:cs typeface="Calibri"/>
              </a:rPr>
              <a:t>​</a:t>
            </a:r>
          </a:p>
          <a:p>
            <a:pPr fontAlgn="base"/>
            <a:endParaRPr lang="en-US" b="0" i="0">
              <a:solidFill>
                <a:srgbClr val="000000"/>
              </a:solidFill>
              <a:effectLst/>
              <a:latin typeface="Calibri"/>
              <a:cs typeface="Calibri"/>
            </a:endParaRPr>
          </a:p>
          <a:p>
            <a:pPr fontAlgn="base"/>
            <a:r>
              <a:rPr lang="en-US" b="0" i="0">
                <a:solidFill>
                  <a:srgbClr val="000000"/>
                </a:solidFill>
                <a:effectLst/>
                <a:latin typeface="Calibri"/>
                <a:cs typeface="Calibri"/>
              </a:rPr>
              <a:t>You may see this in virtual meeting rooms in Teams and Zoom. These platforms allow attendees to enable them for themselves. This feature is also available in PowerPoint and Google Slides, where the captions will appear at the bottom of the slide, which is a great option for in-person gatherings.</a:t>
            </a:r>
          </a:p>
          <a:p>
            <a:pPr algn="l" rtl="0" fontAlgn="base">
              <a:buFont typeface="Arial" panose="020B0604020202020204" pitchFamily="34" charset="0"/>
              <a:buChar char="•"/>
            </a:pPr>
            <a:endParaRPr lang="en-US" sz="1800" b="0" i="0" u="none" strike="noStrike">
              <a:solidFill>
                <a:srgbClr val="000000"/>
              </a:solidFill>
              <a:effectLst/>
              <a:latin typeface="Calibri" panose="020F0502020204030204" pitchFamily="34" charset="0"/>
            </a:endParaRPr>
          </a:p>
          <a:p>
            <a:pPr algn="l" rtl="0" fontAlgn="base">
              <a:buFont typeface="Arial" panose="020B0604020202020204" pitchFamily="34" charset="0"/>
              <a:buNone/>
            </a:pPr>
            <a:r>
              <a:rPr lang="en-US" sz="1800" b="0" i="0" u="none" strike="noStrike">
                <a:solidFill>
                  <a:srgbClr val="000000"/>
                </a:solidFill>
                <a:effectLst/>
                <a:latin typeface="Calibri" panose="020F0502020204030204" pitchFamily="34" charset="0"/>
              </a:rPr>
              <a:t>Automatic live captioning can be helpful for people who are deaf or have audio processing disorders. It can also be helpful to language learners or when in loud environments.</a:t>
            </a:r>
          </a:p>
        </p:txBody>
      </p:sp>
      <p:sp>
        <p:nvSpPr>
          <p:cNvPr id="4" name="Slide Number Placeholder 3"/>
          <p:cNvSpPr>
            <a:spLocks noGrp="1"/>
          </p:cNvSpPr>
          <p:nvPr>
            <p:ph type="sldNum" sz="quarter" idx="5"/>
          </p:nvPr>
        </p:nvSpPr>
        <p:spPr/>
        <p:txBody>
          <a:bodyPr/>
          <a:lstStyle/>
          <a:p>
            <a:fld id="{C608F43B-2871-463A-AD9E-8FFEE86A9B16}" type="slidenum">
              <a:rPr lang="en-US" smtClean="0"/>
              <a:t>6</a:t>
            </a:fld>
            <a:endParaRPr lang="en-US"/>
          </a:p>
        </p:txBody>
      </p:sp>
    </p:spTree>
    <p:extLst>
      <p:ext uri="{BB962C8B-B14F-4D97-AF65-F5344CB8AC3E}">
        <p14:creationId xmlns:p14="http://schemas.microsoft.com/office/powerpoint/2010/main" val="893276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u="none" strike="noStrike">
                <a:solidFill>
                  <a:srgbClr val="000000"/>
                </a:solidFill>
                <a:effectLst/>
                <a:latin typeface="Calibri" panose="020F0502020204030204" pitchFamily="34" charset="0"/>
              </a:rPr>
              <a:t>The text type of assistive technology is speech-to-text. This tool will allow you to speak aloud and have the software type out what you are saying.</a:t>
            </a:r>
          </a:p>
          <a:p>
            <a:pPr algn="l" rtl="0" fontAlgn="base"/>
            <a:endParaRPr lang="en-US" b="0" i="0" u="none" strike="noStrike">
              <a:solidFill>
                <a:srgbClr val="000000"/>
              </a:solidFill>
              <a:effectLst/>
              <a:latin typeface="Calibri" panose="020F0502020204030204" pitchFamily="34" charset="0"/>
            </a:endParaRPr>
          </a:p>
          <a:p>
            <a:pPr algn="l" rtl="0" fontAlgn="base"/>
            <a:r>
              <a:rPr lang="en-US" b="0" i="0" u="none" strike="noStrike">
                <a:solidFill>
                  <a:srgbClr val="000000"/>
                </a:solidFill>
                <a:effectLst/>
                <a:latin typeface="Calibri" panose="020F0502020204030204" pitchFamily="34" charset="0"/>
              </a:rPr>
              <a:t>This feature is available in Microsoft Office tools, like Word and Outlook. Microsoft calls it “Dictate.” </a:t>
            </a:r>
          </a:p>
          <a:p>
            <a:pPr algn="l" rtl="0" fontAlgn="base"/>
            <a:endParaRPr lang="en-US" b="0" i="0" u="none" strike="noStrike">
              <a:solidFill>
                <a:srgbClr val="000000"/>
              </a:solidFill>
              <a:effectLst/>
              <a:latin typeface="Calibri" panose="020F0502020204030204" pitchFamily="34" charset="0"/>
            </a:endParaRPr>
          </a:p>
          <a:p>
            <a:pPr algn="l" rtl="0" fontAlgn="base"/>
            <a:r>
              <a:rPr lang="en-US" b="0" i="0" u="none" strike="noStrike">
                <a:solidFill>
                  <a:srgbClr val="000000"/>
                </a:solidFill>
                <a:effectLst/>
                <a:latin typeface="Calibri" panose="020F0502020204030204" pitchFamily="34" charset="0"/>
              </a:rPr>
              <a:t>It’s also available in Google Docs when using Chrome, where it is called “Voice Typing.”</a:t>
            </a:r>
          </a:p>
          <a:p>
            <a:pPr algn="l" rtl="0" fontAlgn="base">
              <a:buFont typeface="Arial" panose="020B0604020202020204" pitchFamily="34" charset="0"/>
              <a:buNone/>
            </a:pPr>
            <a:endParaRPr lang="en-US" sz="1800" b="0" i="0" u="none" strike="noStrike">
              <a:solidFill>
                <a:srgbClr val="000000"/>
              </a:solidFill>
              <a:effectLst/>
              <a:latin typeface="Calibri" panose="020F0502020204030204" pitchFamily="34" charset="0"/>
            </a:endParaRPr>
          </a:p>
          <a:p>
            <a:pPr algn="l" rtl="0" fontAlgn="base">
              <a:buFont typeface="Arial" panose="020B0604020202020204" pitchFamily="34" charset="0"/>
              <a:buNone/>
            </a:pPr>
            <a:r>
              <a:rPr lang="en-US" sz="1800" b="0" i="0" u="none" strike="noStrike">
                <a:solidFill>
                  <a:srgbClr val="000000"/>
                </a:solidFill>
                <a:effectLst/>
                <a:latin typeface="Calibri" panose="020F0502020204030204" pitchFamily="34" charset="0"/>
              </a:rPr>
              <a:t>Speech-to-text can be helpful for: Someone with a disability that affects writing like dyslexia, people who can say their ideas but have trouble putting them into writing, slow </a:t>
            </a:r>
            <a:r>
              <a:rPr lang="en-US" sz="1800" b="0" i="0" u="none" strike="noStrike" err="1">
                <a:solidFill>
                  <a:srgbClr val="000000"/>
                </a:solidFill>
                <a:effectLst/>
                <a:latin typeface="Calibri" panose="020F0502020204030204" pitchFamily="34" charset="0"/>
              </a:rPr>
              <a:t>typers</a:t>
            </a:r>
            <a:r>
              <a:rPr lang="en-US" sz="1800" b="0" i="0" u="none" strike="noStrike">
                <a:solidFill>
                  <a:srgbClr val="000000"/>
                </a:solidFill>
                <a:effectLst/>
                <a:latin typeface="Calibri" panose="020F0502020204030204" pitchFamily="34" charset="0"/>
              </a:rPr>
              <a:t>, someone who has a disability that’s affecting their fine motor skills or hand function.</a:t>
            </a:r>
          </a:p>
        </p:txBody>
      </p:sp>
      <p:sp>
        <p:nvSpPr>
          <p:cNvPr id="4" name="Slide Number Placeholder 3"/>
          <p:cNvSpPr>
            <a:spLocks noGrp="1"/>
          </p:cNvSpPr>
          <p:nvPr>
            <p:ph type="sldNum" sz="quarter" idx="5"/>
          </p:nvPr>
        </p:nvSpPr>
        <p:spPr/>
        <p:txBody>
          <a:bodyPr/>
          <a:lstStyle/>
          <a:p>
            <a:fld id="{C608F43B-2871-463A-AD9E-8FFEE86A9B16}" type="slidenum">
              <a:rPr lang="en-US" smtClean="0"/>
              <a:t>7</a:t>
            </a:fld>
            <a:endParaRPr lang="en-US"/>
          </a:p>
        </p:txBody>
      </p:sp>
    </p:spTree>
    <p:extLst>
      <p:ext uri="{BB962C8B-B14F-4D97-AF65-F5344CB8AC3E}">
        <p14:creationId xmlns:p14="http://schemas.microsoft.com/office/powerpoint/2010/main" val="226293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u="none" strike="noStrike">
                <a:solidFill>
                  <a:srgbClr val="000000"/>
                </a:solidFill>
                <a:effectLst/>
                <a:latin typeface="Calibri" panose="020F0502020204030204" pitchFamily="34" charset="0"/>
              </a:rPr>
              <a:t>Text-to-speech is a tool that will read the content of a page out to you. They are available in most browsers. In addition, it is available in Microsoft Office products like Outlook and Microsoft Word as well as Adobe Reader.</a:t>
            </a:r>
            <a:r>
              <a:rPr lang="en-US" b="0" i="0">
                <a:solidFill>
                  <a:srgbClr val="000000"/>
                </a:solidFill>
                <a:effectLst/>
                <a:latin typeface="Calibri" panose="020F0502020204030204" pitchFamily="34" charset="0"/>
              </a:rPr>
              <a:t>​</a:t>
            </a:r>
            <a:endParaRPr lang="en-US" b="0" i="0">
              <a:effectLst/>
            </a:endParaRPr>
          </a:p>
          <a:p>
            <a:pPr algn="l" rtl="0" fontAlgn="base"/>
            <a:r>
              <a:rPr lang="en-US" b="0" i="0">
                <a:solidFill>
                  <a:srgbClr val="000000"/>
                </a:solidFill>
                <a:effectLst/>
                <a:latin typeface="Calibri" panose="020F0502020204030204" pitchFamily="34" charset="0"/>
              </a:rPr>
              <a:t>​</a:t>
            </a:r>
            <a:endParaRPr lang="en-US"/>
          </a:p>
          <a:p>
            <a:r>
              <a:rPr lang="en-US"/>
              <a:t>Text to speech can be helpful for someone with a disability that affects reading or attention, like dyslexia or ADHD. It can also be used by someone trying to multitask.</a:t>
            </a:r>
          </a:p>
          <a:p>
            <a:endParaRPr lang="en-US"/>
          </a:p>
        </p:txBody>
      </p:sp>
      <p:sp>
        <p:nvSpPr>
          <p:cNvPr id="4" name="Slide Number Placeholder 3"/>
          <p:cNvSpPr>
            <a:spLocks noGrp="1"/>
          </p:cNvSpPr>
          <p:nvPr>
            <p:ph type="sldNum" sz="quarter" idx="5"/>
          </p:nvPr>
        </p:nvSpPr>
        <p:spPr/>
        <p:txBody>
          <a:bodyPr/>
          <a:lstStyle/>
          <a:p>
            <a:fld id="{C608F43B-2871-463A-AD9E-8FFEE86A9B16}" type="slidenum">
              <a:rPr lang="en-US" smtClean="0"/>
              <a:t>8</a:t>
            </a:fld>
            <a:endParaRPr lang="en-US"/>
          </a:p>
        </p:txBody>
      </p:sp>
    </p:spTree>
    <p:extLst>
      <p:ext uri="{BB962C8B-B14F-4D97-AF65-F5344CB8AC3E}">
        <p14:creationId xmlns:p14="http://schemas.microsoft.com/office/powerpoint/2010/main" val="3147697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topic to cover today is the ability to adjust the display of digital text. This can include changing font, text size, spacing, and </a:t>
            </a:r>
            <a:r>
              <a:rPr lang="en-US" dirty="0" err="1"/>
              <a:t>colour</a:t>
            </a:r>
            <a:r>
              <a:rPr lang="en-US" dirty="0"/>
              <a:t> to make content easier to read.</a:t>
            </a:r>
          </a:p>
          <a:p>
            <a:endParaRPr lang="en-US" dirty="0"/>
          </a:p>
          <a:p>
            <a:r>
              <a:rPr lang="en-US" dirty="0"/>
              <a:t>The ability to adjust the flow of digital text is only possible on platforms that have been designed to be reflowable. That means the content on the page will adjust to fit the screen size, which ensures content is as easy to read on a phone as it is on a computer screen. So for example, PDFs are not reflowable. You can zoom in, but the lines of text do not adjust to fit the screen. </a:t>
            </a:r>
          </a:p>
          <a:p>
            <a:endParaRPr lang="en-US" dirty="0"/>
          </a:p>
          <a:p>
            <a:r>
              <a:rPr lang="en-US" dirty="0"/>
              <a:t>This functionality is generally available in browsers, as long as the website has been designed to be reflowable. It is also available in Microsoft Word by enabling Immersive Reader.</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Who this is helpful for: Reading disability (dyslexia), attention, low vision</a:t>
            </a:r>
          </a:p>
        </p:txBody>
      </p:sp>
      <p:sp>
        <p:nvSpPr>
          <p:cNvPr id="4" name="Slide Number Placeholder 3"/>
          <p:cNvSpPr>
            <a:spLocks noGrp="1"/>
          </p:cNvSpPr>
          <p:nvPr>
            <p:ph type="sldNum" sz="quarter" idx="5"/>
          </p:nvPr>
        </p:nvSpPr>
        <p:spPr/>
        <p:txBody>
          <a:bodyPr/>
          <a:lstStyle/>
          <a:p>
            <a:fld id="{C608F43B-2871-463A-AD9E-8FFEE86A9B16}" type="slidenum">
              <a:rPr lang="en-US" smtClean="0"/>
              <a:t>9</a:t>
            </a:fld>
            <a:endParaRPr lang="en-US"/>
          </a:p>
        </p:txBody>
      </p:sp>
    </p:spTree>
    <p:extLst>
      <p:ext uri="{BB962C8B-B14F-4D97-AF65-F5344CB8AC3E}">
        <p14:creationId xmlns:p14="http://schemas.microsoft.com/office/powerpoint/2010/main" val="2688884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with C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63912" y="969578"/>
            <a:ext cx="6107821" cy="1550661"/>
          </a:xfrm>
        </p:spPr>
        <p:txBody>
          <a:bodyPr anchor="b">
            <a:normAutofit/>
          </a:bodyPr>
          <a:lstStyle>
            <a:lvl1pPr algn="l">
              <a:defRPr sz="4400" b="0" i="0">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Presentation Title Slide</a:t>
            </a:r>
          </a:p>
        </p:txBody>
      </p:sp>
      <p:sp>
        <p:nvSpPr>
          <p:cNvPr id="3" name="Subtitle 2"/>
          <p:cNvSpPr>
            <a:spLocks noGrp="1"/>
          </p:cNvSpPr>
          <p:nvPr>
            <p:ph type="subTitle" idx="1" hasCustomPrompt="1"/>
          </p:nvPr>
        </p:nvSpPr>
        <p:spPr>
          <a:xfrm>
            <a:off x="2163913" y="2535448"/>
            <a:ext cx="6107822" cy="541821"/>
          </a:xfrm>
        </p:spPr>
        <p:txBody>
          <a:bodyPr>
            <a:normAutofit/>
          </a:bodyPr>
          <a:lstStyle>
            <a:lvl1pPr marL="0" indent="0" algn="l">
              <a:buNone/>
              <a:defRPr sz="2400" b="0" i="0">
                <a:latin typeface="Noto Sans Medium" panose="020B0502040504020204" pitchFamily="34" charset="0"/>
                <a:ea typeface="Noto Sans Medium" panose="020B0502040504020204" pitchFamily="34" charset="0"/>
                <a:cs typeface="Noto Sans Medium" panose="020B050204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Subtitle</a:t>
            </a:r>
          </a:p>
        </p:txBody>
      </p:sp>
      <p:sp>
        <p:nvSpPr>
          <p:cNvPr id="11" name="Text Placeholder 10">
            <a:extLst>
              <a:ext uri="{FF2B5EF4-FFF2-40B4-BE49-F238E27FC236}">
                <a16:creationId xmlns:a16="http://schemas.microsoft.com/office/drawing/2014/main" id="{96B51E90-7590-46B2-B8FE-B5A8C21828BD}"/>
              </a:ext>
            </a:extLst>
          </p:cNvPr>
          <p:cNvSpPr>
            <a:spLocks noGrp="1"/>
          </p:cNvSpPr>
          <p:nvPr>
            <p:ph type="body" sz="quarter" idx="13" hasCustomPrompt="1"/>
          </p:nvPr>
        </p:nvSpPr>
        <p:spPr>
          <a:xfrm>
            <a:off x="2163912" y="3230274"/>
            <a:ext cx="4031936" cy="1214535"/>
          </a:xfrm>
        </p:spPr>
        <p:txBody>
          <a:bodyPr>
            <a:normAutofit/>
          </a:bodyPr>
          <a:lstStyle>
            <a:lvl1pPr marL="0" indent="0">
              <a:buNone/>
              <a:defRPr sz="1300" b="0" i="0">
                <a:latin typeface="Noto Sans" panose="020B0502040504020204" pitchFamily="34" charset="0"/>
                <a:ea typeface="Noto Sans" panose="020B0502040504020204" pitchFamily="34" charset="0"/>
                <a:cs typeface="Noto Sans" panose="020B0502040504020204" pitchFamily="34" charset="0"/>
              </a:defRPr>
            </a:lvl1pPr>
          </a:lstStyle>
          <a:p>
            <a:pPr lvl="0"/>
            <a:r>
              <a:rPr lang="en-US"/>
              <a:t>Presenter Information</a:t>
            </a:r>
          </a:p>
        </p:txBody>
      </p:sp>
    </p:spTree>
    <p:extLst>
      <p:ext uri="{BB962C8B-B14F-4D97-AF65-F5344CB8AC3E}">
        <p14:creationId xmlns:p14="http://schemas.microsoft.com/office/powerpoint/2010/main" val="27263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ver (with C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CD9165-474D-DFE2-BBD7-F1026D5ED72E}"/>
              </a:ext>
            </a:extLst>
          </p:cNvPr>
          <p:cNvSpPr>
            <a:spLocks noGrp="1"/>
          </p:cNvSpPr>
          <p:nvPr>
            <p:ph type="ctrTitle" hasCustomPrompt="1"/>
          </p:nvPr>
        </p:nvSpPr>
        <p:spPr>
          <a:xfrm>
            <a:off x="796358" y="969578"/>
            <a:ext cx="6107821" cy="1550661"/>
          </a:xfrm>
        </p:spPr>
        <p:txBody>
          <a:bodyPr anchor="b">
            <a:normAutofit/>
          </a:bodyPr>
          <a:lstStyle>
            <a:lvl1pPr algn="l">
              <a:defRPr sz="4400" b="0" i="0">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Final Slide</a:t>
            </a:r>
          </a:p>
        </p:txBody>
      </p:sp>
      <p:sp>
        <p:nvSpPr>
          <p:cNvPr id="5" name="Subtitle 2">
            <a:extLst>
              <a:ext uri="{FF2B5EF4-FFF2-40B4-BE49-F238E27FC236}">
                <a16:creationId xmlns:a16="http://schemas.microsoft.com/office/drawing/2014/main" id="{734C0443-5810-C08C-D2B4-B218813353F5}"/>
              </a:ext>
            </a:extLst>
          </p:cNvPr>
          <p:cNvSpPr>
            <a:spLocks noGrp="1"/>
          </p:cNvSpPr>
          <p:nvPr>
            <p:ph type="subTitle" idx="1" hasCustomPrompt="1"/>
          </p:nvPr>
        </p:nvSpPr>
        <p:spPr>
          <a:xfrm>
            <a:off x="796359" y="2535448"/>
            <a:ext cx="6107822" cy="541821"/>
          </a:xfrm>
        </p:spPr>
        <p:txBody>
          <a:bodyPr>
            <a:normAutofit/>
          </a:bodyPr>
          <a:lstStyle>
            <a:lvl1pPr marL="0" indent="0" algn="l">
              <a:buNone/>
              <a:defRPr sz="2400" b="0" i="0">
                <a:latin typeface="Noto Sans Medium" panose="020B0502040504020204" pitchFamily="34" charset="0"/>
                <a:ea typeface="Noto Sans Medium" panose="020B0502040504020204" pitchFamily="34" charset="0"/>
                <a:cs typeface="Noto Sans Medium" panose="020B050204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Questions?</a:t>
            </a:r>
          </a:p>
        </p:txBody>
      </p:sp>
      <p:sp>
        <p:nvSpPr>
          <p:cNvPr id="6" name="Text Placeholder 10">
            <a:extLst>
              <a:ext uri="{FF2B5EF4-FFF2-40B4-BE49-F238E27FC236}">
                <a16:creationId xmlns:a16="http://schemas.microsoft.com/office/drawing/2014/main" id="{3FB3FC21-EB7A-1163-6099-DF404F46D1A3}"/>
              </a:ext>
            </a:extLst>
          </p:cNvPr>
          <p:cNvSpPr>
            <a:spLocks noGrp="1"/>
          </p:cNvSpPr>
          <p:nvPr>
            <p:ph type="body" sz="quarter" idx="13" hasCustomPrompt="1"/>
          </p:nvPr>
        </p:nvSpPr>
        <p:spPr>
          <a:xfrm>
            <a:off x="796358" y="3230274"/>
            <a:ext cx="4031936" cy="1214535"/>
          </a:xfrm>
        </p:spPr>
        <p:txBody>
          <a:bodyPr>
            <a:normAutofit/>
          </a:bodyPr>
          <a:lstStyle>
            <a:lvl1pPr marL="0" indent="0">
              <a:buNone/>
              <a:defRPr sz="1300" b="0" i="0">
                <a:latin typeface="Noto Sans" panose="020B0502040504020204" pitchFamily="34" charset="0"/>
                <a:ea typeface="Noto Sans" panose="020B0502040504020204" pitchFamily="34" charset="0"/>
                <a:cs typeface="Noto Sans" panose="020B0502040504020204" pitchFamily="34" charset="0"/>
              </a:defRPr>
            </a:lvl1pPr>
          </a:lstStyle>
          <a:p>
            <a:pPr lvl="0"/>
            <a:r>
              <a:rPr lang="en-US"/>
              <a:t>Attributions</a:t>
            </a:r>
          </a:p>
        </p:txBody>
      </p:sp>
    </p:spTree>
    <p:extLst>
      <p:ext uri="{BB962C8B-B14F-4D97-AF65-F5344CB8AC3E}">
        <p14:creationId xmlns:p14="http://schemas.microsoft.com/office/powerpoint/2010/main" val="386881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u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9579" y="1070919"/>
            <a:ext cx="8064843" cy="1312523"/>
          </a:xfrm>
        </p:spPr>
        <p:txBody>
          <a:bodyPr anchor="b">
            <a:normAutofit/>
          </a:bodyPr>
          <a:lstStyle>
            <a:lvl1pPr algn="ctr">
              <a:defRPr sz="4400" b="0" i="0">
                <a:solidFill>
                  <a:schemeClr val="bg1"/>
                </a:solidFill>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Section Header</a:t>
            </a:r>
          </a:p>
        </p:txBody>
      </p:sp>
      <p:sp>
        <p:nvSpPr>
          <p:cNvPr id="3" name="Subtitle 2"/>
          <p:cNvSpPr>
            <a:spLocks noGrp="1"/>
          </p:cNvSpPr>
          <p:nvPr>
            <p:ph type="subTitle" idx="1" hasCustomPrompt="1"/>
          </p:nvPr>
        </p:nvSpPr>
        <p:spPr>
          <a:xfrm>
            <a:off x="1392194" y="2628640"/>
            <a:ext cx="6359612" cy="1807719"/>
          </a:xfrm>
        </p:spPr>
        <p:txBody>
          <a:bodyPr>
            <a:normAutofit/>
          </a:bodyPr>
          <a:lstStyle>
            <a:lvl1pPr marL="0" indent="0" algn="ctr">
              <a:buNone/>
              <a:defRPr sz="2800" b="0" i="0">
                <a:solidFill>
                  <a:schemeClr val="bg1"/>
                </a:solidFill>
                <a:latin typeface="Noto Sans Medium" panose="020B0502040504020204" pitchFamily="34" charset="0"/>
                <a:ea typeface="Noto Sans Medium" panose="020B0502040504020204" pitchFamily="34" charset="0"/>
                <a:cs typeface="Noto Sans Medium" panose="020B050204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Subtitle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urpl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F096A5-69C5-7787-7D8B-8E3AF20F8BC3}"/>
              </a:ext>
            </a:extLst>
          </p:cNvPr>
          <p:cNvSpPr>
            <a:spLocks noGrp="1"/>
          </p:cNvSpPr>
          <p:nvPr>
            <p:ph type="ctrTitle" hasCustomPrompt="1"/>
          </p:nvPr>
        </p:nvSpPr>
        <p:spPr>
          <a:xfrm>
            <a:off x="1392194" y="1070919"/>
            <a:ext cx="6359612" cy="1312523"/>
          </a:xfrm>
        </p:spPr>
        <p:txBody>
          <a:bodyPr anchor="b">
            <a:normAutofit/>
          </a:bodyPr>
          <a:lstStyle>
            <a:lvl1pPr algn="ctr">
              <a:defRPr sz="4400" b="0" i="0">
                <a:solidFill>
                  <a:schemeClr val="tx1"/>
                </a:solidFill>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Section Header</a:t>
            </a:r>
          </a:p>
        </p:txBody>
      </p:sp>
      <p:sp>
        <p:nvSpPr>
          <p:cNvPr id="5" name="Subtitle 2">
            <a:extLst>
              <a:ext uri="{FF2B5EF4-FFF2-40B4-BE49-F238E27FC236}">
                <a16:creationId xmlns:a16="http://schemas.microsoft.com/office/drawing/2014/main" id="{1225DA01-541C-E9A4-746D-BB4235715E36}"/>
              </a:ext>
            </a:extLst>
          </p:cNvPr>
          <p:cNvSpPr>
            <a:spLocks noGrp="1"/>
          </p:cNvSpPr>
          <p:nvPr>
            <p:ph type="subTitle" idx="1" hasCustomPrompt="1"/>
          </p:nvPr>
        </p:nvSpPr>
        <p:spPr>
          <a:xfrm>
            <a:off x="1392194" y="2628640"/>
            <a:ext cx="6359612" cy="1807719"/>
          </a:xfrm>
        </p:spPr>
        <p:txBody>
          <a:bodyPr>
            <a:normAutofit/>
          </a:bodyPr>
          <a:lstStyle>
            <a:lvl1pPr marL="0" indent="0" algn="ctr">
              <a:buNone/>
              <a:defRPr sz="2800" b="0" i="0">
                <a:solidFill>
                  <a:schemeClr val="tx1"/>
                </a:solidFill>
                <a:latin typeface="Noto Sans Medium" panose="020B0502040504020204" pitchFamily="34" charset="0"/>
                <a:ea typeface="Noto Sans Medium" panose="020B0502040504020204" pitchFamily="34" charset="0"/>
                <a:cs typeface="Noto Sans Medium" panose="020B0502040504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Subtitle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974294"/>
            <a:ext cx="6858000" cy="2513235"/>
          </a:xfrm>
        </p:spPr>
        <p:txBody>
          <a:bodyPr anchor="ctr">
            <a:normAutofit/>
          </a:bodyPr>
          <a:lstStyle>
            <a:lvl1pPr algn="l">
              <a:defRPr sz="4000" b="0" i="0">
                <a:solidFill>
                  <a:schemeClr val="bg1"/>
                </a:solidFill>
                <a:latin typeface="Noto Sans Medium" panose="020B0502040504020204" pitchFamily="34" charset="0"/>
                <a:ea typeface="Noto Sans Medium" panose="020B0502040504020204" pitchFamily="34" charset="0"/>
                <a:cs typeface="Noto Sans Medium" panose="020B0502040504020204" pitchFamily="34" charset="0"/>
              </a:defRPr>
            </a:lvl1pPr>
          </a:lstStyle>
          <a:p>
            <a:r>
              <a:rPr lang="en-US"/>
              <a:t>“Quote”</a:t>
            </a:r>
          </a:p>
        </p:txBody>
      </p:sp>
      <p:sp>
        <p:nvSpPr>
          <p:cNvPr id="5" name="Text Placeholder 4">
            <a:extLst>
              <a:ext uri="{FF2B5EF4-FFF2-40B4-BE49-F238E27FC236}">
                <a16:creationId xmlns:a16="http://schemas.microsoft.com/office/drawing/2014/main" id="{9527DD61-C47B-44C4-B7AA-4856D6089102}"/>
              </a:ext>
            </a:extLst>
          </p:cNvPr>
          <p:cNvSpPr>
            <a:spLocks noGrp="1"/>
          </p:cNvSpPr>
          <p:nvPr>
            <p:ph type="body" sz="quarter" idx="10" hasCustomPrompt="1"/>
          </p:nvPr>
        </p:nvSpPr>
        <p:spPr>
          <a:xfrm>
            <a:off x="1143000" y="3487529"/>
            <a:ext cx="6858000" cy="1004957"/>
          </a:xfrm>
        </p:spPr>
        <p:txBody>
          <a:bodyPr/>
          <a:lstStyle>
            <a:lvl1pPr marL="0" indent="0" algn="l">
              <a:buNone/>
              <a:defRPr b="0" i="0">
                <a:solidFill>
                  <a:schemeClr val="bg1"/>
                </a:solidFill>
                <a:latin typeface="Noto Sans" panose="020B0502040504020204" pitchFamily="34" charset="0"/>
                <a:ea typeface="Noto Sans" panose="020B0502040504020204" pitchFamily="34" charset="0"/>
                <a:cs typeface="Noto Sans" panose="020B0502040504020204" pitchFamily="34" charset="0"/>
              </a:defRPr>
            </a:lvl1pPr>
            <a:lvl2pPr marL="342900" indent="0">
              <a:buNone/>
              <a:defRPr/>
            </a:lvl2pPr>
          </a:lstStyle>
          <a:p>
            <a:pPr lvl="0"/>
            <a:r>
              <a:rPr lang="en-US"/>
              <a:t>- Source of quote</a:t>
            </a:r>
          </a:p>
          <a:p>
            <a:pPr lvl="1"/>
            <a:endParaRPr lang="en-CA"/>
          </a:p>
        </p:txBody>
      </p:sp>
    </p:spTree>
    <p:extLst>
      <p:ext uri="{BB962C8B-B14F-4D97-AF65-F5344CB8AC3E}">
        <p14:creationId xmlns:p14="http://schemas.microsoft.com/office/powerpoint/2010/main" val="128329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4658" y="273844"/>
            <a:ext cx="7299015" cy="994172"/>
          </a:xfrm>
        </p:spPr>
        <p:txBody>
          <a:bodyPr/>
          <a:lstStyle>
            <a:lvl1pPr>
              <a:defRPr b="0" i="0">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Title and Content (Two Column)</a:t>
            </a:r>
          </a:p>
        </p:txBody>
      </p:sp>
      <p:sp>
        <p:nvSpPr>
          <p:cNvPr id="3" name="Content Placeholder 2"/>
          <p:cNvSpPr>
            <a:spLocks noGrp="1"/>
          </p:cNvSpPr>
          <p:nvPr>
            <p:ph sz="half" idx="1"/>
          </p:nvPr>
        </p:nvSpPr>
        <p:spPr>
          <a:xfrm>
            <a:off x="380326" y="1456565"/>
            <a:ext cx="3943351" cy="3176157"/>
          </a:xfrm>
        </p:spPr>
        <p:txBody>
          <a:bodyPr/>
          <a:lstStyle>
            <a:lvl1pPr>
              <a:defRPr b="0" i="0">
                <a:latin typeface="Noto Sans" panose="020B0502040504020204" pitchFamily="34" charset="0"/>
                <a:ea typeface="Noto Sans" panose="020B0502040504020204" pitchFamily="34" charset="0"/>
                <a:cs typeface="Noto Sans" panose="020B0502040504020204" pitchFamily="34" charset="0"/>
              </a:defRPr>
            </a:lvl1pPr>
            <a:lvl2pPr>
              <a:defRPr b="0" i="0">
                <a:latin typeface="Noto Sans" panose="020B0502040504020204" pitchFamily="34" charset="0"/>
                <a:ea typeface="Noto Sans" panose="020B0502040504020204" pitchFamily="34" charset="0"/>
                <a:cs typeface="Noto Sans" panose="020B0502040504020204" pitchFamily="34" charset="0"/>
              </a:defRPr>
            </a:lvl2pPr>
            <a:lvl3pPr>
              <a:defRPr b="0" i="0">
                <a:latin typeface="Noto Sans" panose="020B0502040504020204" pitchFamily="34" charset="0"/>
                <a:ea typeface="Noto Sans" panose="020B0502040504020204" pitchFamily="34" charset="0"/>
                <a:cs typeface="Noto Sans" panose="020B0502040504020204" pitchFamily="34" charset="0"/>
              </a:defRPr>
            </a:lvl3pPr>
            <a:lvl4pPr>
              <a:defRPr b="0" i="0">
                <a:latin typeface="Noto Sans" panose="020B0502040504020204" pitchFamily="34" charset="0"/>
                <a:ea typeface="Noto Sans" panose="020B0502040504020204" pitchFamily="34" charset="0"/>
                <a:cs typeface="Noto Sans" panose="020B0502040504020204" pitchFamily="34" charset="0"/>
              </a:defRPr>
            </a:lvl4pPr>
            <a:lvl5pPr>
              <a:defRPr b="0" i="0">
                <a:latin typeface="Noto Sans" panose="020B0502040504020204" pitchFamily="34" charset="0"/>
                <a:ea typeface="Noto Sans" panose="020B0502040504020204" pitchFamily="34" charset="0"/>
                <a:cs typeface="Noto Sans" panose="020B050204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456565"/>
            <a:ext cx="4191674" cy="3176157"/>
          </a:xfrm>
        </p:spPr>
        <p:txBody>
          <a:bodyPr/>
          <a:lstStyle>
            <a:lvl1pPr>
              <a:defRPr b="0" i="0">
                <a:latin typeface="Noto Sans" panose="020B0502040504020204" pitchFamily="34" charset="0"/>
                <a:ea typeface="Noto Sans" panose="020B0502040504020204" pitchFamily="34" charset="0"/>
                <a:cs typeface="Noto Sans" panose="020B0502040504020204" pitchFamily="34" charset="0"/>
              </a:defRPr>
            </a:lvl1pPr>
            <a:lvl2pPr>
              <a:defRPr b="0" i="0">
                <a:latin typeface="Noto Sans" panose="020B0502040504020204" pitchFamily="34" charset="0"/>
                <a:ea typeface="Noto Sans" panose="020B0502040504020204" pitchFamily="34" charset="0"/>
                <a:cs typeface="Noto Sans" panose="020B0502040504020204" pitchFamily="34" charset="0"/>
              </a:defRPr>
            </a:lvl2pPr>
            <a:lvl3pPr>
              <a:defRPr b="0" i="0">
                <a:latin typeface="Noto Sans" panose="020B0502040504020204" pitchFamily="34" charset="0"/>
                <a:ea typeface="Noto Sans" panose="020B0502040504020204" pitchFamily="34" charset="0"/>
                <a:cs typeface="Noto Sans" panose="020B0502040504020204" pitchFamily="34" charset="0"/>
              </a:defRPr>
            </a:lvl3pPr>
            <a:lvl4pPr>
              <a:defRPr b="0" i="0">
                <a:latin typeface="Noto Sans" panose="020B0502040504020204" pitchFamily="34" charset="0"/>
                <a:ea typeface="Noto Sans" panose="020B0502040504020204" pitchFamily="34" charset="0"/>
                <a:cs typeface="Noto Sans" panose="020B0502040504020204" pitchFamily="34" charset="0"/>
              </a:defRPr>
            </a:lvl4pPr>
            <a:lvl5pPr>
              <a:defRPr b="0" i="0">
                <a:latin typeface="Noto Sans" panose="020B0502040504020204" pitchFamily="34" charset="0"/>
                <a:ea typeface="Noto Sans" panose="020B0502040504020204" pitchFamily="34" charset="0"/>
                <a:cs typeface="Noto Sans" panose="020B050204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tandard Slide - Center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1348" y="273845"/>
            <a:ext cx="7431311" cy="994172"/>
          </a:xfrm>
        </p:spPr>
        <p:txBody>
          <a:bodyPr/>
          <a:lstStyle>
            <a:lvl1pPr algn="ctr">
              <a:defRPr b="0" i="0">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Title and Content (Option 1)</a:t>
            </a:r>
          </a:p>
        </p:txBody>
      </p:sp>
      <p:sp>
        <p:nvSpPr>
          <p:cNvPr id="3" name="Content Placeholder 2"/>
          <p:cNvSpPr>
            <a:spLocks noGrp="1"/>
          </p:cNvSpPr>
          <p:nvPr>
            <p:ph idx="1"/>
          </p:nvPr>
        </p:nvSpPr>
        <p:spPr>
          <a:xfrm>
            <a:off x="891348" y="1369219"/>
            <a:ext cx="7431311" cy="3120428"/>
          </a:xfrm>
        </p:spPr>
        <p:txBody>
          <a:bodyPr/>
          <a:lstStyle>
            <a:lvl1pPr>
              <a:defRPr b="0" i="0">
                <a:latin typeface="Noto Sans" panose="020B0502040504020204" pitchFamily="34" charset="0"/>
                <a:ea typeface="Noto Sans" panose="020B0502040504020204" pitchFamily="34" charset="0"/>
                <a:cs typeface="Noto Sans" panose="020B0502040504020204" pitchFamily="34" charset="0"/>
              </a:defRPr>
            </a:lvl1pPr>
            <a:lvl2pPr>
              <a:defRPr b="0" i="0">
                <a:latin typeface="Noto Sans" panose="020B0502040504020204" pitchFamily="34" charset="0"/>
                <a:ea typeface="Noto Sans" panose="020B0502040504020204" pitchFamily="34" charset="0"/>
                <a:cs typeface="Noto Sans" panose="020B0502040504020204" pitchFamily="34" charset="0"/>
              </a:defRPr>
            </a:lvl2pPr>
            <a:lvl3pPr>
              <a:defRPr b="0" i="0">
                <a:latin typeface="Noto Sans" panose="020B0502040504020204" pitchFamily="34" charset="0"/>
                <a:ea typeface="Noto Sans" panose="020B0502040504020204" pitchFamily="34" charset="0"/>
                <a:cs typeface="Noto Sans" panose="020B0502040504020204" pitchFamily="34" charset="0"/>
              </a:defRPr>
            </a:lvl3pPr>
            <a:lvl4pPr>
              <a:defRPr b="0" i="0">
                <a:latin typeface="Noto Sans" panose="020B0502040504020204" pitchFamily="34" charset="0"/>
                <a:ea typeface="Noto Sans" panose="020B0502040504020204" pitchFamily="34" charset="0"/>
                <a:cs typeface="Noto Sans" panose="020B0502040504020204" pitchFamily="34" charset="0"/>
              </a:defRPr>
            </a:lvl4pPr>
            <a:lvl5pPr>
              <a:defRPr b="0" i="0">
                <a:latin typeface="Noto Sans" panose="020B0502040504020204" pitchFamily="34" charset="0"/>
                <a:ea typeface="Noto Sans" panose="020B0502040504020204" pitchFamily="34" charset="0"/>
                <a:cs typeface="Noto Sans" panose="020B050204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193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tandard Slide - Center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ABEF60-2F79-D91B-3381-DDEC24DF332E}"/>
              </a:ext>
            </a:extLst>
          </p:cNvPr>
          <p:cNvSpPr>
            <a:spLocks noGrp="1"/>
          </p:cNvSpPr>
          <p:nvPr>
            <p:ph type="title" hasCustomPrompt="1"/>
          </p:nvPr>
        </p:nvSpPr>
        <p:spPr>
          <a:xfrm>
            <a:off x="833479" y="273845"/>
            <a:ext cx="7419173" cy="994172"/>
          </a:xfrm>
        </p:spPr>
        <p:txBody>
          <a:bodyPr/>
          <a:lstStyle>
            <a:lvl1pPr algn="ctr">
              <a:defRPr b="0" i="0">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Title and Content (Option 2)</a:t>
            </a:r>
          </a:p>
        </p:txBody>
      </p:sp>
      <p:sp>
        <p:nvSpPr>
          <p:cNvPr id="5" name="Content Placeholder 2">
            <a:extLst>
              <a:ext uri="{FF2B5EF4-FFF2-40B4-BE49-F238E27FC236}">
                <a16:creationId xmlns:a16="http://schemas.microsoft.com/office/drawing/2014/main" id="{E4FEDF7A-3288-8F8C-C249-40D4C2CB7D06}"/>
              </a:ext>
            </a:extLst>
          </p:cNvPr>
          <p:cNvSpPr>
            <a:spLocks noGrp="1"/>
          </p:cNvSpPr>
          <p:nvPr>
            <p:ph idx="1"/>
          </p:nvPr>
        </p:nvSpPr>
        <p:spPr>
          <a:xfrm>
            <a:off x="833479" y="1369219"/>
            <a:ext cx="7419173" cy="3120428"/>
          </a:xfrm>
        </p:spPr>
        <p:txBody>
          <a:bodyPr/>
          <a:lstStyle>
            <a:lvl1pPr>
              <a:defRPr b="0" i="0">
                <a:latin typeface="Noto Sans" panose="020B0502040504020204" pitchFamily="34" charset="0"/>
                <a:ea typeface="Noto Sans" panose="020B0502040504020204" pitchFamily="34" charset="0"/>
                <a:cs typeface="Noto Sans" panose="020B0502040504020204" pitchFamily="34" charset="0"/>
              </a:defRPr>
            </a:lvl1pPr>
            <a:lvl2pPr>
              <a:defRPr b="0" i="0">
                <a:latin typeface="Noto Sans" panose="020B0502040504020204" pitchFamily="34" charset="0"/>
                <a:ea typeface="Noto Sans" panose="020B0502040504020204" pitchFamily="34" charset="0"/>
                <a:cs typeface="Noto Sans" panose="020B0502040504020204" pitchFamily="34" charset="0"/>
              </a:defRPr>
            </a:lvl2pPr>
            <a:lvl3pPr>
              <a:defRPr b="0" i="0">
                <a:latin typeface="Noto Sans" panose="020B0502040504020204" pitchFamily="34" charset="0"/>
                <a:ea typeface="Noto Sans" panose="020B0502040504020204" pitchFamily="34" charset="0"/>
                <a:cs typeface="Noto Sans" panose="020B0502040504020204" pitchFamily="34" charset="0"/>
              </a:defRPr>
            </a:lvl3pPr>
            <a:lvl4pPr>
              <a:defRPr b="0" i="0">
                <a:latin typeface="Noto Sans" panose="020B0502040504020204" pitchFamily="34" charset="0"/>
                <a:ea typeface="Noto Sans" panose="020B0502040504020204" pitchFamily="34" charset="0"/>
                <a:cs typeface="Noto Sans" panose="020B0502040504020204" pitchFamily="34" charset="0"/>
              </a:defRPr>
            </a:lvl4pPr>
            <a:lvl5pPr>
              <a:defRPr b="0" i="0">
                <a:latin typeface="Noto Sans" panose="020B0502040504020204" pitchFamily="34" charset="0"/>
                <a:ea typeface="Noto Sans" panose="020B0502040504020204" pitchFamily="34" charset="0"/>
                <a:cs typeface="Noto Sans" panose="020B050204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282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Slide - with Copyr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0" hasCustomPrompt="1"/>
          </p:nvPr>
        </p:nvSpPr>
        <p:spPr>
          <a:xfrm>
            <a:off x="1383738" y="4489647"/>
            <a:ext cx="7131612" cy="435130"/>
          </a:xfrm>
        </p:spPr>
        <p:txBody>
          <a:bodyPr>
            <a:normAutofit/>
          </a:bodyPr>
          <a:lstStyle>
            <a:lvl1pPr marL="0" indent="0">
              <a:buNone/>
              <a:defRPr sz="1000" b="0" i="0">
                <a:latin typeface="Noto Sans Light" panose="020B0402040504020204" pitchFamily="34" charset="0"/>
                <a:ea typeface="Noto Sans Light" panose="020B0402040504020204" pitchFamily="34" charset="0"/>
                <a:cs typeface="Noto Sans Light" panose="020B0402040504020204" pitchFamily="34" charset="0"/>
              </a:defRPr>
            </a:lvl1pPr>
          </a:lstStyle>
          <a:p>
            <a:pPr lvl="0"/>
            <a:r>
              <a:rPr lang="en-US"/>
              <a:t>Copyright</a:t>
            </a:r>
          </a:p>
        </p:txBody>
      </p:sp>
      <p:sp>
        <p:nvSpPr>
          <p:cNvPr id="5" name="Title 1">
            <a:extLst>
              <a:ext uri="{FF2B5EF4-FFF2-40B4-BE49-F238E27FC236}">
                <a16:creationId xmlns:a16="http://schemas.microsoft.com/office/drawing/2014/main" id="{041D671B-8F33-7960-59EC-513683590E8B}"/>
              </a:ext>
            </a:extLst>
          </p:cNvPr>
          <p:cNvSpPr>
            <a:spLocks noGrp="1"/>
          </p:cNvSpPr>
          <p:nvPr>
            <p:ph type="title" hasCustomPrompt="1"/>
          </p:nvPr>
        </p:nvSpPr>
        <p:spPr>
          <a:xfrm>
            <a:off x="339866" y="273845"/>
            <a:ext cx="5785806" cy="994172"/>
          </a:xfrm>
        </p:spPr>
        <p:txBody>
          <a:bodyPr/>
          <a:lstStyle>
            <a:lvl1pPr algn="l">
              <a:defRPr b="0" i="0">
                <a:latin typeface="Noto Sans Thin" panose="020B0202040504020204" pitchFamily="34" charset="0"/>
                <a:ea typeface="Noto Sans Thin" panose="020B0202040504020204" pitchFamily="34" charset="0"/>
                <a:cs typeface="Noto Sans Thin" panose="020B0202040504020204" pitchFamily="34" charset="0"/>
              </a:defRPr>
            </a:lvl1pPr>
          </a:lstStyle>
          <a:p>
            <a:r>
              <a:rPr lang="en-US"/>
              <a:t>Title and Content</a:t>
            </a:r>
          </a:p>
        </p:txBody>
      </p:sp>
      <p:sp>
        <p:nvSpPr>
          <p:cNvPr id="6" name="Content Placeholder 2">
            <a:extLst>
              <a:ext uri="{FF2B5EF4-FFF2-40B4-BE49-F238E27FC236}">
                <a16:creationId xmlns:a16="http://schemas.microsoft.com/office/drawing/2014/main" id="{670D0A95-B44B-FED9-F305-F0A85E760A2B}"/>
              </a:ext>
            </a:extLst>
          </p:cNvPr>
          <p:cNvSpPr>
            <a:spLocks noGrp="1"/>
          </p:cNvSpPr>
          <p:nvPr>
            <p:ph idx="1"/>
          </p:nvPr>
        </p:nvSpPr>
        <p:spPr>
          <a:xfrm>
            <a:off x="1383738" y="1369219"/>
            <a:ext cx="7131612" cy="3057124"/>
          </a:xfrm>
        </p:spPr>
        <p:txBody>
          <a:bodyPr/>
          <a:lstStyle>
            <a:lvl1pPr>
              <a:defRPr b="0" i="0">
                <a:latin typeface="Noto Sans" panose="020B0502040504020204" pitchFamily="34" charset="0"/>
                <a:ea typeface="Noto Sans" panose="020B0502040504020204" pitchFamily="34" charset="0"/>
                <a:cs typeface="Noto Sans" panose="020B0502040504020204" pitchFamily="34" charset="0"/>
              </a:defRPr>
            </a:lvl1pPr>
            <a:lvl2pPr>
              <a:defRPr b="0" i="0">
                <a:latin typeface="Noto Sans" panose="020B0502040504020204" pitchFamily="34" charset="0"/>
                <a:ea typeface="Noto Sans" panose="020B0502040504020204" pitchFamily="34" charset="0"/>
                <a:cs typeface="Noto Sans" panose="020B0502040504020204" pitchFamily="34" charset="0"/>
              </a:defRPr>
            </a:lvl2pPr>
            <a:lvl3pPr>
              <a:defRPr b="0" i="0">
                <a:latin typeface="Noto Sans" panose="020B0502040504020204" pitchFamily="34" charset="0"/>
                <a:ea typeface="Noto Sans" panose="020B0502040504020204" pitchFamily="34" charset="0"/>
                <a:cs typeface="Noto Sans" panose="020B0502040504020204" pitchFamily="34" charset="0"/>
              </a:defRPr>
            </a:lvl3pPr>
            <a:lvl4pPr>
              <a:defRPr b="0" i="0">
                <a:latin typeface="Noto Sans" panose="020B0502040504020204" pitchFamily="34" charset="0"/>
                <a:ea typeface="Noto Sans" panose="020B0502040504020204" pitchFamily="34" charset="0"/>
                <a:cs typeface="Noto Sans" panose="020B0502040504020204" pitchFamily="34" charset="0"/>
              </a:defRPr>
            </a:lvl4pPr>
            <a:lvl5pPr>
              <a:defRPr b="0" i="0">
                <a:latin typeface="Noto Sans" panose="020B0502040504020204" pitchFamily="34" charset="0"/>
                <a:ea typeface="Noto Sans" panose="020B0502040504020204" pitchFamily="34" charset="0"/>
                <a:cs typeface="Noto Sans" panose="020B050204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1C279-953B-21E8-E99E-5D71449359F7}"/>
              </a:ext>
            </a:extLst>
          </p:cNvPr>
          <p:cNvSpPr>
            <a:spLocks noGrp="1"/>
          </p:cNvSpPr>
          <p:nvPr>
            <p:ph type="title" hasCustomPrompt="1"/>
          </p:nvPr>
        </p:nvSpPr>
        <p:spPr>
          <a:xfrm>
            <a:off x="628650" y="-1164105"/>
            <a:ext cx="7886700" cy="994172"/>
          </a:xfrm>
        </p:spPr>
        <p:txBody>
          <a:bodyPr/>
          <a:lstStyle/>
          <a:p>
            <a:r>
              <a:rPr lang="en-US"/>
              <a:t>Blank</a:t>
            </a:r>
          </a:p>
        </p:txBody>
      </p:sp>
    </p:spTree>
    <p:extLst>
      <p:ext uri="{BB962C8B-B14F-4D97-AF65-F5344CB8AC3E}">
        <p14:creationId xmlns:p14="http://schemas.microsoft.com/office/powerpoint/2010/main" val="233600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065931"/>
      </p:ext>
    </p:extLst>
  </p:cSld>
  <p:clrMap bg1="lt1" tx1="dk1" bg2="lt2" tx2="dk2" accent1="accent1" accent2="accent2" accent3="accent3" accent4="accent4" accent5="accent5" accent6="accent6" hlink="hlink" folHlink="folHlink"/>
  <p:sldLayoutIdLst>
    <p:sldLayoutId id="2147483686" r:id="rId1"/>
    <p:sldLayoutId id="2147483675" r:id="rId2"/>
    <p:sldLayoutId id="2147483703" r:id="rId3"/>
    <p:sldLayoutId id="2147483704" r:id="rId4"/>
    <p:sldLayoutId id="2147483678" r:id="rId5"/>
    <p:sldLayoutId id="2147483688" r:id="rId6"/>
    <p:sldLayoutId id="2147483706" r:id="rId7"/>
    <p:sldLayoutId id="2147483702" r:id="rId8"/>
    <p:sldLayoutId id="2147483708" r:id="rId9"/>
    <p:sldLayoutId id="2147483707" r:id="rId10"/>
  </p:sldLayoutIdLst>
  <p:txStyles>
    <p:titleStyle>
      <a:lvl1pPr algn="l" defTabSz="685800" rtl="0" eaLnBrk="1" latinLnBrk="0" hangingPunct="1">
        <a:lnSpc>
          <a:spcPct val="90000"/>
        </a:lnSpc>
        <a:spcBef>
          <a:spcPct val="0"/>
        </a:spcBef>
        <a:buNone/>
        <a:defRPr sz="3300" b="0" i="0" kern="1200">
          <a:solidFill>
            <a:schemeClr val="tx1"/>
          </a:solidFill>
          <a:latin typeface="Noto Sans Thin" panose="020B0202040504020204" pitchFamily="34" charset="0"/>
          <a:ea typeface="Noto Sans Thin" panose="020B0202040504020204" pitchFamily="34" charset="0"/>
          <a:cs typeface="Noto Sans Thin" panose="020B020204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Helvetica Neue" charset="0"/>
          <a:ea typeface="Helvetica Neue" charset="0"/>
          <a:cs typeface="Helvetica Neue" charset="0"/>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Helvetica Neue" charset="0"/>
          <a:ea typeface="Helvetica Neue" charset="0"/>
          <a:cs typeface="Helvetica Neue" charset="0"/>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Helvetica Neue" charset="0"/>
          <a:ea typeface="Helvetica Neue" charset="0"/>
          <a:cs typeface="Helvetica Neue"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Helvetica Neue" charset="0"/>
          <a:ea typeface="Helvetica Neue" charset="0"/>
          <a:cs typeface="Helvetica Neue"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Helvetica Neue" charset="0"/>
          <a:ea typeface="Helvetica Neue" charset="0"/>
          <a:cs typeface="Helvetica Neue"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bit.ly/accessbit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bit.ly/accessbites"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22Any%20item,%20piece%20of%20equipment,%20software%20program,%20or%20product%20system%20that%20is%20used%20to%20increase,%20maintain,%20or%20improve%20the%20functional%20capabilities%20of%20persons%20with%20disabilities.%22%20&#820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9.sv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BB4890-3597-41C2-AE40-41BBE1D5EFCF}"/>
              </a:ext>
            </a:extLst>
          </p:cNvPr>
          <p:cNvSpPr>
            <a:spLocks noGrp="1"/>
          </p:cNvSpPr>
          <p:nvPr>
            <p:ph type="ctrTitle"/>
          </p:nvPr>
        </p:nvSpPr>
        <p:spPr>
          <a:xfrm>
            <a:off x="904072" y="956031"/>
            <a:ext cx="6107821" cy="1550661"/>
          </a:xfrm>
        </p:spPr>
        <p:txBody>
          <a:bodyPr/>
          <a:lstStyle/>
          <a:p>
            <a:r>
              <a:rPr lang="en-CA"/>
              <a:t>Assistive Technologies</a:t>
            </a:r>
          </a:p>
        </p:txBody>
      </p:sp>
      <p:sp>
        <p:nvSpPr>
          <p:cNvPr id="3" name="Subtitle 2">
            <a:extLst>
              <a:ext uri="{FF2B5EF4-FFF2-40B4-BE49-F238E27FC236}">
                <a16:creationId xmlns:a16="http://schemas.microsoft.com/office/drawing/2014/main" id="{205E8320-621B-4160-9833-4DBB63728701}"/>
              </a:ext>
            </a:extLst>
          </p:cNvPr>
          <p:cNvSpPr>
            <a:spLocks noGrp="1"/>
          </p:cNvSpPr>
          <p:nvPr>
            <p:ph type="subTitle" idx="1"/>
          </p:nvPr>
        </p:nvSpPr>
        <p:spPr>
          <a:xfrm>
            <a:off x="904072" y="2521901"/>
            <a:ext cx="7335855" cy="694826"/>
          </a:xfrm>
        </p:spPr>
        <p:txBody>
          <a:bodyPr vert="horz" lIns="91440" tIns="45720" rIns="91440" bIns="45720" rtlCol="0" anchor="t">
            <a:normAutofit/>
          </a:bodyPr>
          <a:lstStyle/>
          <a:p>
            <a:r>
              <a:rPr lang="en-US" dirty="0">
                <a:latin typeface="Noto Sans Medium"/>
              </a:rPr>
              <a:t>Download slides: </a:t>
            </a:r>
            <a:r>
              <a:rPr lang="en-US" dirty="0">
                <a:latin typeface="Noto Sans Medium"/>
                <a:hlinkClick r:id="rId4"/>
              </a:rPr>
              <a:t>bit.ly/accessbites</a:t>
            </a:r>
            <a:r>
              <a:rPr lang="en-US" dirty="0">
                <a:latin typeface="Noto Sans Medium"/>
              </a:rPr>
              <a:t> </a:t>
            </a:r>
            <a:endParaRPr lang="en-US" dirty="0"/>
          </a:p>
        </p:txBody>
      </p:sp>
      <p:sp>
        <p:nvSpPr>
          <p:cNvPr id="4" name="Text Placeholder 3">
            <a:extLst>
              <a:ext uri="{FF2B5EF4-FFF2-40B4-BE49-F238E27FC236}">
                <a16:creationId xmlns:a16="http://schemas.microsoft.com/office/drawing/2014/main" id="{D3E060A2-FE8A-4C81-969A-D978DB8AAD99}"/>
              </a:ext>
            </a:extLst>
          </p:cNvPr>
          <p:cNvSpPr>
            <a:spLocks noGrp="1"/>
          </p:cNvSpPr>
          <p:nvPr>
            <p:ph type="body" sz="quarter" idx="13"/>
          </p:nvPr>
        </p:nvSpPr>
        <p:spPr>
          <a:xfrm>
            <a:off x="904072" y="3216727"/>
            <a:ext cx="4031936" cy="1214535"/>
          </a:xfrm>
        </p:spPr>
        <p:txBody>
          <a:bodyPr>
            <a:normAutofit/>
          </a:bodyPr>
          <a:lstStyle/>
          <a:p>
            <a:r>
              <a:rPr lang="en-CA"/>
              <a:t>Josie Gray (she/her)</a:t>
            </a:r>
          </a:p>
          <a:p>
            <a:r>
              <a:rPr lang="en-US"/>
              <a:t>B</a:t>
            </a:r>
            <a:r>
              <a:rPr lang="en-CA" err="1"/>
              <a:t>Ccampus</a:t>
            </a:r>
            <a:endParaRPr lang="en-CA"/>
          </a:p>
          <a:p>
            <a:r>
              <a:rPr lang="en-CA"/>
              <a:t>jgray@bccampus.ca</a:t>
            </a:r>
          </a:p>
          <a:p>
            <a:r>
              <a:rPr lang="en-CA"/>
              <a:t>September 28, 2023</a:t>
            </a:r>
            <a:endParaRPr lang="en-US"/>
          </a:p>
        </p:txBody>
      </p:sp>
    </p:spTree>
    <p:extLst>
      <p:ext uri="{BB962C8B-B14F-4D97-AF65-F5344CB8AC3E}">
        <p14:creationId xmlns:p14="http://schemas.microsoft.com/office/powerpoint/2010/main" val="2068810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81F7-9DBA-B241-C5EC-1BEA9EF0B843}"/>
              </a:ext>
            </a:extLst>
          </p:cNvPr>
          <p:cNvSpPr>
            <a:spLocks noGrp="1"/>
          </p:cNvSpPr>
          <p:nvPr>
            <p:ph type="ctrTitle"/>
          </p:nvPr>
        </p:nvSpPr>
        <p:spPr/>
        <p:txBody>
          <a:bodyPr/>
          <a:lstStyle/>
          <a:p>
            <a:pPr algn="ctr"/>
            <a:r>
              <a:rPr lang="en-US">
                <a:latin typeface="Noto Sans Medium"/>
              </a:rPr>
              <a:t>DEMO</a:t>
            </a:r>
            <a:endParaRPr lang="en-US"/>
          </a:p>
        </p:txBody>
      </p:sp>
    </p:spTree>
    <p:extLst>
      <p:ext uri="{BB962C8B-B14F-4D97-AF65-F5344CB8AC3E}">
        <p14:creationId xmlns:p14="http://schemas.microsoft.com/office/powerpoint/2010/main" val="13618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E93A-A347-C21B-9470-91AB8990482D}"/>
              </a:ext>
            </a:extLst>
          </p:cNvPr>
          <p:cNvSpPr>
            <a:spLocks noGrp="1"/>
          </p:cNvSpPr>
          <p:nvPr>
            <p:ph type="title"/>
          </p:nvPr>
        </p:nvSpPr>
        <p:spPr/>
        <p:txBody>
          <a:bodyPr/>
          <a:lstStyle/>
          <a:p>
            <a:r>
              <a:rPr lang="en-US">
                <a:latin typeface="Noto Sans Thin"/>
              </a:rPr>
              <a:t>Activity</a:t>
            </a:r>
            <a:endParaRPr lang="en-US"/>
          </a:p>
        </p:txBody>
      </p:sp>
      <p:sp>
        <p:nvSpPr>
          <p:cNvPr id="3" name="Content Placeholder 2">
            <a:extLst>
              <a:ext uri="{FF2B5EF4-FFF2-40B4-BE49-F238E27FC236}">
                <a16:creationId xmlns:a16="http://schemas.microsoft.com/office/drawing/2014/main" id="{132CD24B-9620-66CC-C0CB-E413BDB1BFCD}"/>
              </a:ext>
            </a:extLst>
          </p:cNvPr>
          <p:cNvSpPr>
            <a:spLocks noGrp="1"/>
          </p:cNvSpPr>
          <p:nvPr>
            <p:ph idx="1"/>
          </p:nvPr>
        </p:nvSpPr>
        <p:spPr>
          <a:xfrm>
            <a:off x="891348" y="1369219"/>
            <a:ext cx="7431311" cy="3217475"/>
          </a:xfrm>
        </p:spPr>
        <p:txBody>
          <a:bodyPr vert="horz" lIns="91440" tIns="45720" rIns="91440" bIns="45720" rtlCol="0" anchor="t">
            <a:normAutofit/>
          </a:bodyPr>
          <a:lstStyle/>
          <a:p>
            <a:pPr marL="0" indent="0">
              <a:buNone/>
            </a:pPr>
            <a:r>
              <a:rPr lang="en-US" dirty="0">
                <a:latin typeface="Noto Sans"/>
                <a:ea typeface="Noto Sans"/>
                <a:cs typeface="Noto Sans"/>
              </a:rPr>
              <a:t>Try out one of these tools on your own device. Suggestions:</a:t>
            </a:r>
            <a:endParaRPr lang="en-US" dirty="0"/>
          </a:p>
          <a:p>
            <a:r>
              <a:rPr lang="en-US" dirty="0">
                <a:latin typeface="Noto Sans"/>
                <a:ea typeface="Noto Sans"/>
                <a:cs typeface="Noto Sans"/>
              </a:rPr>
              <a:t>"</a:t>
            </a:r>
            <a:r>
              <a:rPr lang="en-US" b="1" dirty="0">
                <a:latin typeface="Noto Sans"/>
                <a:ea typeface="Noto Sans"/>
                <a:cs typeface="Noto Sans"/>
              </a:rPr>
              <a:t>Dictation</a:t>
            </a:r>
            <a:r>
              <a:rPr lang="en-US" dirty="0">
                <a:latin typeface="Noto Sans"/>
                <a:ea typeface="Noto Sans"/>
                <a:cs typeface="Noto Sans"/>
              </a:rPr>
              <a:t>" in Outlook or Word</a:t>
            </a:r>
          </a:p>
          <a:p>
            <a:r>
              <a:rPr lang="en-US" dirty="0">
                <a:latin typeface="Noto Sans"/>
                <a:ea typeface="Noto Sans"/>
                <a:cs typeface="Noto Sans"/>
              </a:rPr>
              <a:t>View &gt; </a:t>
            </a:r>
            <a:r>
              <a:rPr lang="en-US" b="1" dirty="0">
                <a:latin typeface="Noto Sans"/>
                <a:ea typeface="Noto Sans"/>
                <a:cs typeface="Noto Sans"/>
              </a:rPr>
              <a:t>Immersive Reader </a:t>
            </a:r>
            <a:r>
              <a:rPr lang="en-US" dirty="0">
                <a:latin typeface="Noto Sans"/>
                <a:ea typeface="Noto Sans"/>
                <a:cs typeface="Noto Sans"/>
              </a:rPr>
              <a:t>in Microsoft Word</a:t>
            </a:r>
          </a:p>
          <a:p>
            <a:r>
              <a:rPr lang="en-US" dirty="0">
                <a:latin typeface="Noto Sans"/>
                <a:ea typeface="Noto Sans"/>
                <a:cs typeface="Noto Sans"/>
              </a:rPr>
              <a:t>"</a:t>
            </a:r>
            <a:r>
              <a:rPr lang="en-US" b="1" dirty="0">
                <a:latin typeface="Noto Sans"/>
                <a:ea typeface="Noto Sans"/>
                <a:cs typeface="Noto Sans"/>
              </a:rPr>
              <a:t>Reader View</a:t>
            </a:r>
            <a:r>
              <a:rPr lang="en-US" dirty="0">
                <a:latin typeface="Noto Sans"/>
                <a:ea typeface="Noto Sans"/>
                <a:cs typeface="Noto Sans"/>
              </a:rPr>
              <a:t>" in Firefox</a:t>
            </a:r>
          </a:p>
          <a:p>
            <a:r>
              <a:rPr lang="en-US" dirty="0">
                <a:latin typeface="Noto Sans"/>
                <a:ea typeface="Noto Sans"/>
                <a:cs typeface="Noto Sans"/>
              </a:rPr>
              <a:t>Use Chrome? </a:t>
            </a:r>
          </a:p>
          <a:p>
            <a:pPr lvl="1"/>
            <a:r>
              <a:rPr lang="en-US" dirty="0">
                <a:latin typeface="Noto Sans"/>
                <a:ea typeface="Noto Sans"/>
                <a:cs typeface="Noto Sans"/>
              </a:rPr>
              <a:t>Try “Voice Typing” in Google Docs or find an extension (suggestion: "Reader Mode")</a:t>
            </a:r>
          </a:p>
        </p:txBody>
      </p:sp>
    </p:spTree>
    <p:extLst>
      <p:ext uri="{BB962C8B-B14F-4D97-AF65-F5344CB8AC3E}">
        <p14:creationId xmlns:p14="http://schemas.microsoft.com/office/powerpoint/2010/main" val="97510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AFDB-05B0-218A-C556-CE434B3EB802}"/>
              </a:ext>
            </a:extLst>
          </p:cNvPr>
          <p:cNvSpPr>
            <a:spLocks noGrp="1"/>
          </p:cNvSpPr>
          <p:nvPr>
            <p:ph type="ctrTitle"/>
          </p:nvPr>
        </p:nvSpPr>
        <p:spPr>
          <a:xfrm>
            <a:off x="804904" y="251731"/>
            <a:ext cx="6107821" cy="1550661"/>
          </a:xfrm>
        </p:spPr>
        <p:txBody>
          <a:bodyPr/>
          <a:lstStyle/>
          <a:p>
            <a:r>
              <a:rPr lang="en-US"/>
              <a:t>Questions?</a:t>
            </a:r>
          </a:p>
        </p:txBody>
      </p:sp>
      <p:sp>
        <p:nvSpPr>
          <p:cNvPr id="3" name="Subtitle 2">
            <a:extLst>
              <a:ext uri="{FF2B5EF4-FFF2-40B4-BE49-F238E27FC236}">
                <a16:creationId xmlns:a16="http://schemas.microsoft.com/office/drawing/2014/main" id="{F13918FE-9EE2-E003-712C-69F34BE60795}"/>
              </a:ext>
            </a:extLst>
          </p:cNvPr>
          <p:cNvSpPr>
            <a:spLocks noGrp="1"/>
          </p:cNvSpPr>
          <p:nvPr>
            <p:ph type="subTitle" idx="1"/>
          </p:nvPr>
        </p:nvSpPr>
        <p:spPr>
          <a:xfrm>
            <a:off x="804905" y="1817601"/>
            <a:ext cx="6107822" cy="541821"/>
          </a:xfrm>
        </p:spPr>
        <p:txBody>
          <a:bodyPr/>
          <a:lstStyle/>
          <a:p>
            <a:r>
              <a:rPr lang="en-US"/>
              <a:t>Thank you for attending!</a:t>
            </a:r>
          </a:p>
        </p:txBody>
      </p:sp>
      <p:sp>
        <p:nvSpPr>
          <p:cNvPr id="4" name="Text Placeholder 3">
            <a:extLst>
              <a:ext uri="{FF2B5EF4-FFF2-40B4-BE49-F238E27FC236}">
                <a16:creationId xmlns:a16="http://schemas.microsoft.com/office/drawing/2014/main" id="{D919847E-414B-3868-35F8-08232BBD71DD}"/>
              </a:ext>
            </a:extLst>
          </p:cNvPr>
          <p:cNvSpPr>
            <a:spLocks noGrp="1"/>
          </p:cNvSpPr>
          <p:nvPr>
            <p:ph type="body" sz="quarter" idx="13"/>
          </p:nvPr>
        </p:nvSpPr>
        <p:spPr>
          <a:xfrm>
            <a:off x="247828" y="2666288"/>
            <a:ext cx="8776531" cy="1991169"/>
          </a:xfrm>
        </p:spPr>
        <p:txBody>
          <a:bodyPr>
            <a:normAutofit/>
          </a:bodyPr>
          <a:lstStyle/>
          <a:p>
            <a:r>
              <a:rPr lang="en-US" sz="2400" b="1" dirty="0"/>
              <a:t>Register for upcoming Accessibility Bites sessions:</a:t>
            </a:r>
            <a:br>
              <a:rPr lang="en-US" sz="2400" dirty="0"/>
            </a:br>
            <a:r>
              <a:rPr lang="en-US" sz="2400" dirty="0"/>
              <a:t>https://bccampus.ca/events/</a:t>
            </a:r>
            <a:br>
              <a:rPr lang="en-US" sz="2400" dirty="0"/>
            </a:br>
            <a:endParaRPr lang="en-US" sz="2400" dirty="0"/>
          </a:p>
          <a:p>
            <a:r>
              <a:rPr lang="en-US" sz="2400" b="1" dirty="0"/>
              <a:t>Download these slides:</a:t>
            </a:r>
          </a:p>
          <a:p>
            <a:r>
              <a:rPr lang="en-US" sz="2400" dirty="0">
                <a:hlinkClick r:id="rId3"/>
              </a:rPr>
              <a:t>bit.ly/accessbites</a:t>
            </a:r>
            <a:r>
              <a:rPr lang="en-US" sz="2400" dirty="0"/>
              <a:t> </a:t>
            </a:r>
          </a:p>
        </p:txBody>
      </p:sp>
    </p:spTree>
    <p:extLst>
      <p:ext uri="{BB962C8B-B14F-4D97-AF65-F5344CB8AC3E}">
        <p14:creationId xmlns:p14="http://schemas.microsoft.com/office/powerpoint/2010/main" val="49145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E708AF-508F-2C14-2358-2F7A5C78D18D}"/>
              </a:ext>
            </a:extLst>
          </p:cNvPr>
          <p:cNvSpPr>
            <a:spLocks noGrp="1"/>
          </p:cNvSpPr>
          <p:nvPr>
            <p:ph type="title"/>
          </p:nvPr>
        </p:nvSpPr>
        <p:spPr/>
        <p:txBody>
          <a:bodyPr/>
          <a:lstStyle/>
          <a:p>
            <a:r>
              <a:rPr lang="en-US"/>
              <a:t>What is accessibility?</a:t>
            </a:r>
            <a:endParaRPr lang="en-CA"/>
          </a:p>
        </p:txBody>
      </p:sp>
      <p:sp>
        <p:nvSpPr>
          <p:cNvPr id="5" name="Content Placeholder 4">
            <a:extLst>
              <a:ext uri="{FF2B5EF4-FFF2-40B4-BE49-F238E27FC236}">
                <a16:creationId xmlns:a16="http://schemas.microsoft.com/office/drawing/2014/main" id="{71C64C3E-6674-E21C-7599-80C827BB83D4}"/>
              </a:ext>
            </a:extLst>
          </p:cNvPr>
          <p:cNvSpPr>
            <a:spLocks noGrp="1"/>
          </p:cNvSpPr>
          <p:nvPr>
            <p:ph idx="1"/>
          </p:nvPr>
        </p:nvSpPr>
        <p:spPr/>
        <p:txBody>
          <a:bodyPr/>
          <a:lstStyle/>
          <a:p>
            <a:pPr marL="0" indent="0">
              <a:buNone/>
            </a:pPr>
            <a:r>
              <a:rPr lang="en-US" dirty="0"/>
              <a:t>Accessibility is the need for us to design and create resources, experiences, tools, and spaces that allow for and support the diversity of our bodies and minds. </a:t>
            </a:r>
          </a:p>
          <a:p>
            <a:pPr marL="0" indent="0">
              <a:buNone/>
            </a:pPr>
            <a:r>
              <a:rPr lang="en-US" dirty="0"/>
              <a:t>Although accessibility can benefit everyone, the needs of disabled people should be </a:t>
            </a:r>
            <a:r>
              <a:rPr lang="en-US" dirty="0" err="1"/>
              <a:t>centred</a:t>
            </a:r>
            <a:r>
              <a:rPr lang="en-US" dirty="0"/>
              <a:t>.</a:t>
            </a:r>
            <a:endParaRPr lang="en-CA" dirty="0"/>
          </a:p>
        </p:txBody>
      </p:sp>
    </p:spTree>
    <p:extLst>
      <p:ext uri="{BB962C8B-B14F-4D97-AF65-F5344CB8AC3E}">
        <p14:creationId xmlns:p14="http://schemas.microsoft.com/office/powerpoint/2010/main" val="106357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0170-4110-1B6F-2BFB-6D66F5A92ED3}"/>
              </a:ext>
            </a:extLst>
          </p:cNvPr>
          <p:cNvSpPr>
            <a:spLocks noGrp="1"/>
          </p:cNvSpPr>
          <p:nvPr>
            <p:ph type="title"/>
          </p:nvPr>
        </p:nvSpPr>
        <p:spPr/>
        <p:txBody>
          <a:bodyPr/>
          <a:lstStyle/>
          <a:p>
            <a:r>
              <a:rPr lang="en-US"/>
              <a:t>Assistive technology</a:t>
            </a:r>
          </a:p>
        </p:txBody>
      </p:sp>
      <p:sp>
        <p:nvSpPr>
          <p:cNvPr id="3" name="Content Placeholder 2">
            <a:extLst>
              <a:ext uri="{FF2B5EF4-FFF2-40B4-BE49-F238E27FC236}">
                <a16:creationId xmlns:a16="http://schemas.microsoft.com/office/drawing/2014/main" id="{D7CD947B-2B06-41C5-2D32-EDAE779B9E7E}"/>
              </a:ext>
            </a:extLst>
          </p:cNvPr>
          <p:cNvSpPr>
            <a:spLocks noGrp="1"/>
          </p:cNvSpPr>
          <p:nvPr>
            <p:ph idx="1"/>
          </p:nvPr>
        </p:nvSpPr>
        <p:spPr/>
        <p:txBody>
          <a:bodyPr/>
          <a:lstStyle/>
          <a:p>
            <a:pPr marL="0" indent="0">
              <a:buNone/>
            </a:pPr>
            <a:r>
              <a:rPr lang="en-US"/>
              <a:t>"Any item, piece of equipment, software program, or product system that is used to increase, maintain, or improve the functional capabilities of persons with disabilities." ​</a:t>
            </a:r>
          </a:p>
          <a:p>
            <a:pPr marL="0" indent="0" algn="r">
              <a:buNone/>
            </a:pPr>
            <a:r>
              <a:rPr lang="en-US"/>
              <a:t>(</a:t>
            </a:r>
            <a:r>
              <a:rPr lang="en-US">
                <a:hlinkClick r:id="rId3"/>
              </a:rPr>
              <a:t>Assistive Technology Industry Association</a:t>
            </a:r>
            <a:r>
              <a:rPr lang="en-US"/>
              <a:t>)​</a:t>
            </a:r>
          </a:p>
        </p:txBody>
      </p:sp>
    </p:spTree>
    <p:extLst>
      <p:ext uri="{BB962C8B-B14F-4D97-AF65-F5344CB8AC3E}">
        <p14:creationId xmlns:p14="http://schemas.microsoft.com/office/powerpoint/2010/main" val="165952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7E9DF-6836-3CD2-A9C7-253DCBE3F316}"/>
              </a:ext>
            </a:extLst>
          </p:cNvPr>
          <p:cNvSpPr>
            <a:spLocks noGrp="1"/>
          </p:cNvSpPr>
          <p:nvPr>
            <p:ph type="ctrTitle"/>
          </p:nvPr>
        </p:nvSpPr>
        <p:spPr>
          <a:xfrm>
            <a:off x="1143000" y="148535"/>
            <a:ext cx="6858000" cy="1004957"/>
          </a:xfrm>
        </p:spPr>
        <p:txBody>
          <a:bodyPr/>
          <a:lstStyle/>
          <a:p>
            <a:r>
              <a:rPr lang="en-US" dirty="0"/>
              <a:t>Goal for this session</a:t>
            </a:r>
          </a:p>
        </p:txBody>
      </p:sp>
      <p:sp>
        <p:nvSpPr>
          <p:cNvPr id="3" name="Text Placeholder 2">
            <a:extLst>
              <a:ext uri="{FF2B5EF4-FFF2-40B4-BE49-F238E27FC236}">
                <a16:creationId xmlns:a16="http://schemas.microsoft.com/office/drawing/2014/main" id="{988E3D2D-E7B0-7672-947D-E66C56BEC9B0}"/>
              </a:ext>
            </a:extLst>
          </p:cNvPr>
          <p:cNvSpPr>
            <a:spLocks noGrp="1"/>
          </p:cNvSpPr>
          <p:nvPr>
            <p:ph type="body" sz="quarter" idx="10"/>
          </p:nvPr>
        </p:nvSpPr>
        <p:spPr>
          <a:xfrm>
            <a:off x="1143000" y="1531401"/>
            <a:ext cx="6858000" cy="2080698"/>
          </a:xfrm>
        </p:spPr>
        <p:txBody>
          <a:bodyPr vert="horz" lIns="91440" tIns="45720" rIns="91440" bIns="45720" rtlCol="0" anchor="t">
            <a:normAutofit/>
          </a:bodyPr>
          <a:lstStyle/>
          <a:p>
            <a:r>
              <a:rPr lang="en-US" dirty="0">
                <a:latin typeface="Noto Sans"/>
                <a:ea typeface="Noto Sans"/>
                <a:cs typeface="Noto Sans"/>
              </a:rPr>
              <a:t>Explore how some assistive technologies work and understand how you and your students can use them.</a:t>
            </a:r>
            <a:endParaRPr lang="en-CA" dirty="0"/>
          </a:p>
        </p:txBody>
      </p:sp>
    </p:spTree>
    <p:extLst>
      <p:ext uri="{BB962C8B-B14F-4D97-AF65-F5344CB8AC3E}">
        <p14:creationId xmlns:p14="http://schemas.microsoft.com/office/powerpoint/2010/main" val="222947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116F-D293-6E76-648B-A61C180576D5}"/>
              </a:ext>
            </a:extLst>
          </p:cNvPr>
          <p:cNvSpPr>
            <a:spLocks noGrp="1"/>
          </p:cNvSpPr>
          <p:nvPr>
            <p:ph type="title"/>
          </p:nvPr>
        </p:nvSpPr>
        <p:spPr/>
        <p:txBody>
          <a:bodyPr/>
          <a:lstStyle/>
          <a:p>
            <a:r>
              <a:rPr lang="en-US"/>
              <a:t>Our focus today</a:t>
            </a:r>
            <a:endParaRPr lang="en-CA"/>
          </a:p>
        </p:txBody>
      </p:sp>
      <p:sp>
        <p:nvSpPr>
          <p:cNvPr id="3" name="Content Placeholder 2">
            <a:extLst>
              <a:ext uri="{FF2B5EF4-FFF2-40B4-BE49-F238E27FC236}">
                <a16:creationId xmlns:a16="http://schemas.microsoft.com/office/drawing/2014/main" id="{0C471B0F-D0E2-4A06-CB2F-F1FA63C9C1A7}"/>
              </a:ext>
            </a:extLst>
          </p:cNvPr>
          <p:cNvSpPr>
            <a:spLocks noGrp="1"/>
          </p:cNvSpPr>
          <p:nvPr>
            <p:ph idx="1"/>
          </p:nvPr>
        </p:nvSpPr>
        <p:spPr/>
        <p:txBody>
          <a:bodyPr/>
          <a:lstStyle/>
          <a:p>
            <a:r>
              <a:rPr lang="en-US" dirty="0"/>
              <a:t>Tools that are relevant when engaging with course learning materials or completing assignments.</a:t>
            </a:r>
          </a:p>
          <a:p>
            <a:r>
              <a:rPr lang="en-US"/>
              <a:t>Tools that </a:t>
            </a:r>
            <a:r>
              <a:rPr lang="en-US" dirty="0"/>
              <a:t>are available for free through platforms commonly used in B.C. post-secondary.</a:t>
            </a:r>
          </a:p>
        </p:txBody>
      </p:sp>
    </p:spTree>
    <p:extLst>
      <p:ext uri="{BB962C8B-B14F-4D97-AF65-F5344CB8AC3E}">
        <p14:creationId xmlns:p14="http://schemas.microsoft.com/office/powerpoint/2010/main" val="161944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7E41-99D7-79C2-4D52-D7BE1C06B98E}"/>
              </a:ext>
            </a:extLst>
          </p:cNvPr>
          <p:cNvSpPr>
            <a:spLocks noGrp="1"/>
          </p:cNvSpPr>
          <p:nvPr>
            <p:ph type="title"/>
          </p:nvPr>
        </p:nvSpPr>
        <p:spPr/>
        <p:txBody>
          <a:bodyPr/>
          <a:lstStyle/>
          <a:p>
            <a:r>
              <a:rPr lang="en-US"/>
              <a:t>Automatic live captioning</a:t>
            </a:r>
          </a:p>
        </p:txBody>
      </p:sp>
      <p:sp>
        <p:nvSpPr>
          <p:cNvPr id="3" name="Content Placeholder 2">
            <a:extLst>
              <a:ext uri="{FF2B5EF4-FFF2-40B4-BE49-F238E27FC236}">
                <a16:creationId xmlns:a16="http://schemas.microsoft.com/office/drawing/2014/main" id="{1F69B043-49A5-3A20-1E3B-8970BD4D11F1}"/>
              </a:ext>
            </a:extLst>
          </p:cNvPr>
          <p:cNvSpPr>
            <a:spLocks noGrp="1"/>
          </p:cNvSpPr>
          <p:nvPr>
            <p:ph sz="half" idx="1"/>
          </p:nvPr>
        </p:nvSpPr>
        <p:spPr>
          <a:xfrm>
            <a:off x="380326" y="1456565"/>
            <a:ext cx="7473260" cy="3176157"/>
          </a:xfrm>
        </p:spPr>
        <p:txBody>
          <a:bodyPr vert="horz" lIns="91440" tIns="45720" rIns="91440" bIns="45720" rtlCol="0" anchor="t">
            <a:normAutofit/>
          </a:bodyPr>
          <a:lstStyle/>
          <a:p>
            <a:pPr marL="0" indent="0">
              <a:buNone/>
            </a:pPr>
            <a:r>
              <a:rPr lang="en-US"/>
              <a:t>Automatically display the words someone is saying on the screen.</a:t>
            </a:r>
            <a:br>
              <a:rPr lang="en-US"/>
            </a:br>
            <a:endParaRPr lang="en-US"/>
          </a:p>
          <a:p>
            <a:pPr marL="0" indent="0">
              <a:buNone/>
            </a:pPr>
            <a:r>
              <a:rPr lang="en-US" b="1">
                <a:latin typeface="Noto Sans"/>
                <a:ea typeface="Noto Sans"/>
                <a:cs typeface="Noto Sans"/>
              </a:rPr>
              <a:t>You may see this in:</a:t>
            </a:r>
            <a:r>
              <a:rPr lang="en-US">
                <a:latin typeface="Noto Sans"/>
                <a:ea typeface="Noto Sans"/>
                <a:cs typeface="Noto Sans"/>
              </a:rPr>
              <a:t> Zoom, Teams; </a:t>
            </a:r>
            <a:br>
              <a:rPr lang="en-US">
                <a:latin typeface="Noto Sans"/>
                <a:ea typeface="Noto Sans"/>
                <a:cs typeface="Noto Sans"/>
              </a:rPr>
            </a:br>
            <a:r>
              <a:rPr lang="en-US">
                <a:latin typeface="Noto Sans"/>
                <a:ea typeface="Noto Sans"/>
                <a:cs typeface="Noto Sans"/>
              </a:rPr>
              <a:t>PowerPoint, Google Slides</a:t>
            </a:r>
          </a:p>
          <a:p>
            <a:pPr marL="0" indent="0">
              <a:buNone/>
            </a:pPr>
            <a:endParaRPr lang="en-US">
              <a:latin typeface="Noto Sans"/>
              <a:ea typeface="Noto Sans"/>
              <a:cs typeface="Noto Sans"/>
            </a:endParaRPr>
          </a:p>
          <a:p>
            <a:pPr marL="0" indent="0">
              <a:buNone/>
            </a:pPr>
            <a:r>
              <a:rPr lang="en-US" b="1">
                <a:latin typeface="Noto Sans"/>
                <a:ea typeface="Noto Sans"/>
                <a:cs typeface="Noto Sans"/>
              </a:rPr>
              <a:t>May be helpful for:</a:t>
            </a:r>
            <a:r>
              <a:rPr lang="en-US">
                <a:latin typeface="Noto Sans"/>
                <a:ea typeface="Noto Sans"/>
                <a:cs typeface="Noto Sans"/>
              </a:rPr>
              <a:t> Hearing disabilities, language learners, loud environments</a:t>
            </a:r>
          </a:p>
        </p:txBody>
      </p:sp>
      <p:pic>
        <p:nvPicPr>
          <p:cNvPr id="5" name="Content Placeholder 4">
            <a:extLst>
              <a:ext uri="{FF2B5EF4-FFF2-40B4-BE49-F238E27FC236}">
                <a16:creationId xmlns:a16="http://schemas.microsoft.com/office/drawing/2014/main" id="{904E0611-CD9E-3116-63F3-510461748CB8}"/>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6335166" y="1453597"/>
            <a:ext cx="2812210" cy="2812210"/>
          </a:xfrm>
        </p:spPr>
      </p:pic>
    </p:spTree>
    <p:extLst>
      <p:ext uri="{BB962C8B-B14F-4D97-AF65-F5344CB8AC3E}">
        <p14:creationId xmlns:p14="http://schemas.microsoft.com/office/powerpoint/2010/main" val="73445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7E41-99D7-79C2-4D52-D7BE1C06B98E}"/>
              </a:ext>
            </a:extLst>
          </p:cNvPr>
          <p:cNvSpPr>
            <a:spLocks noGrp="1"/>
          </p:cNvSpPr>
          <p:nvPr>
            <p:ph type="title"/>
          </p:nvPr>
        </p:nvSpPr>
        <p:spPr/>
        <p:txBody>
          <a:bodyPr/>
          <a:lstStyle/>
          <a:p>
            <a:r>
              <a:rPr lang="en-US"/>
              <a:t>Speech-to-text</a:t>
            </a:r>
          </a:p>
        </p:txBody>
      </p:sp>
      <p:sp>
        <p:nvSpPr>
          <p:cNvPr id="3" name="Content Placeholder 2">
            <a:extLst>
              <a:ext uri="{FF2B5EF4-FFF2-40B4-BE49-F238E27FC236}">
                <a16:creationId xmlns:a16="http://schemas.microsoft.com/office/drawing/2014/main" id="{1F69B043-49A5-3A20-1E3B-8970BD4D11F1}"/>
              </a:ext>
            </a:extLst>
          </p:cNvPr>
          <p:cNvSpPr>
            <a:spLocks noGrp="1"/>
          </p:cNvSpPr>
          <p:nvPr>
            <p:ph sz="half" idx="1"/>
          </p:nvPr>
        </p:nvSpPr>
        <p:spPr>
          <a:xfrm>
            <a:off x="380326" y="1456565"/>
            <a:ext cx="7350932" cy="3197723"/>
          </a:xfrm>
        </p:spPr>
        <p:txBody>
          <a:bodyPr vert="horz" lIns="91440" tIns="45720" rIns="91440" bIns="45720" rtlCol="0" anchor="t">
            <a:normAutofit/>
          </a:bodyPr>
          <a:lstStyle/>
          <a:p>
            <a:pPr marL="0" indent="0">
              <a:buNone/>
            </a:pPr>
            <a:r>
              <a:rPr lang="en-US">
                <a:latin typeface="Noto Sans"/>
                <a:ea typeface="Noto Sans"/>
                <a:cs typeface="Noto Sans"/>
              </a:rPr>
              <a:t>Speak aloud and the software will type out what you are saying.</a:t>
            </a:r>
            <a:br>
              <a:rPr lang="en-US">
                <a:latin typeface="Noto Sans"/>
                <a:ea typeface="Noto Sans"/>
                <a:cs typeface="Noto Sans"/>
              </a:rPr>
            </a:br>
            <a:endParaRPr lang="en-US">
              <a:latin typeface="Noto Sans"/>
              <a:ea typeface="Noto Sans"/>
              <a:cs typeface="Noto Sans"/>
            </a:endParaRPr>
          </a:p>
          <a:p>
            <a:pPr marL="0" indent="0">
              <a:buNone/>
            </a:pPr>
            <a:r>
              <a:rPr lang="en-US" b="1">
                <a:latin typeface="Noto Sans"/>
                <a:ea typeface="Noto Sans"/>
                <a:cs typeface="Noto Sans"/>
              </a:rPr>
              <a:t>This is available in: </a:t>
            </a:r>
            <a:r>
              <a:rPr lang="en-US">
                <a:latin typeface="Noto Sans"/>
                <a:ea typeface="Noto Sans"/>
                <a:cs typeface="Noto Sans"/>
              </a:rPr>
              <a:t>Microsoft Office – Dictate and Google Docs - Voice Typing</a:t>
            </a:r>
          </a:p>
          <a:p>
            <a:pPr marL="0" indent="0">
              <a:buNone/>
            </a:pPr>
            <a:endParaRPr lang="en-US">
              <a:latin typeface="Noto Sans"/>
              <a:ea typeface="Noto Sans"/>
              <a:cs typeface="Noto Sans"/>
            </a:endParaRPr>
          </a:p>
          <a:p>
            <a:pPr marL="0" indent="0">
              <a:buNone/>
            </a:pPr>
            <a:r>
              <a:rPr lang="en-US" b="1">
                <a:latin typeface="Noto Sans"/>
                <a:ea typeface="Noto Sans"/>
                <a:cs typeface="Noto Sans"/>
              </a:rPr>
              <a:t>May be helpful for: </a:t>
            </a:r>
            <a:r>
              <a:rPr lang="en-US">
                <a:latin typeface="Noto Sans"/>
                <a:ea typeface="Noto Sans"/>
                <a:cs typeface="Noto Sans"/>
              </a:rPr>
              <a:t>Dyslexia, slow </a:t>
            </a:r>
            <a:r>
              <a:rPr lang="en-US" err="1">
                <a:latin typeface="Noto Sans"/>
                <a:ea typeface="Noto Sans"/>
                <a:cs typeface="Noto Sans"/>
              </a:rPr>
              <a:t>typers</a:t>
            </a:r>
            <a:r>
              <a:rPr lang="en-US">
                <a:latin typeface="Noto Sans"/>
                <a:ea typeface="Noto Sans"/>
                <a:cs typeface="Noto Sans"/>
              </a:rPr>
              <a:t>, disability affecting hands</a:t>
            </a:r>
          </a:p>
        </p:txBody>
      </p:sp>
      <p:pic>
        <p:nvPicPr>
          <p:cNvPr id="5" name="Content Placeholder 4">
            <a:extLst>
              <a:ext uri="{FF2B5EF4-FFF2-40B4-BE49-F238E27FC236}">
                <a16:creationId xmlns:a16="http://schemas.microsoft.com/office/drawing/2014/main" id="{7EE5D703-6B21-01E6-D438-C5736928D224}"/>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7558030" y="1372876"/>
            <a:ext cx="1205643" cy="1205643"/>
          </a:xfrm>
        </p:spPr>
      </p:pic>
      <p:pic>
        <p:nvPicPr>
          <p:cNvPr id="6" name="Graphic 5">
            <a:extLst>
              <a:ext uri="{FF2B5EF4-FFF2-40B4-BE49-F238E27FC236}">
                <a16:creationId xmlns:a16="http://schemas.microsoft.com/office/drawing/2014/main" id="{ADC2EBB6-4E3D-6377-7B97-9A490771BE1B}"/>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a:off x="7801686" y="2683379"/>
            <a:ext cx="744094" cy="744094"/>
          </a:xfrm>
          <a:prstGeom prst="rect">
            <a:avLst/>
          </a:prstGeom>
        </p:spPr>
      </p:pic>
      <p:sp>
        <p:nvSpPr>
          <p:cNvPr id="7" name="TextBox 6">
            <a:extLst>
              <a:ext uri="{FF2B5EF4-FFF2-40B4-BE49-F238E27FC236}">
                <a16:creationId xmlns:a16="http://schemas.microsoft.com/office/drawing/2014/main" id="{85439552-1B4E-44E0-F99E-A167BA16309F}"/>
              </a:ext>
              <a:ext uri="{C183D7F6-B498-43B3-948B-1728B52AA6E4}">
                <adec:decorative xmlns:adec="http://schemas.microsoft.com/office/drawing/2017/decorative" val="1"/>
              </a:ext>
            </a:extLst>
          </p:cNvPr>
          <p:cNvSpPr txBox="1"/>
          <p:nvPr/>
        </p:nvSpPr>
        <p:spPr>
          <a:xfrm>
            <a:off x="7558031" y="3427473"/>
            <a:ext cx="195458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solidFill>
                  <a:srgbClr val="174467"/>
                </a:solidFill>
                <a:cs typeface="Calibri"/>
              </a:rPr>
              <a:t>Text...</a:t>
            </a:r>
          </a:p>
        </p:txBody>
      </p:sp>
    </p:spTree>
    <p:extLst>
      <p:ext uri="{BB962C8B-B14F-4D97-AF65-F5344CB8AC3E}">
        <p14:creationId xmlns:p14="http://schemas.microsoft.com/office/powerpoint/2010/main" val="532734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7E41-99D7-79C2-4D52-D7BE1C06B98E}"/>
              </a:ext>
            </a:extLst>
          </p:cNvPr>
          <p:cNvSpPr>
            <a:spLocks noGrp="1"/>
          </p:cNvSpPr>
          <p:nvPr>
            <p:ph type="title"/>
          </p:nvPr>
        </p:nvSpPr>
        <p:spPr/>
        <p:txBody>
          <a:bodyPr/>
          <a:lstStyle/>
          <a:p>
            <a:r>
              <a:rPr lang="en-US"/>
              <a:t>Text-to-speech</a:t>
            </a:r>
          </a:p>
        </p:txBody>
      </p:sp>
      <p:sp>
        <p:nvSpPr>
          <p:cNvPr id="3" name="Content Placeholder 2">
            <a:extLst>
              <a:ext uri="{FF2B5EF4-FFF2-40B4-BE49-F238E27FC236}">
                <a16:creationId xmlns:a16="http://schemas.microsoft.com/office/drawing/2014/main" id="{1F69B043-49A5-3A20-1E3B-8970BD4D11F1}"/>
              </a:ext>
            </a:extLst>
          </p:cNvPr>
          <p:cNvSpPr>
            <a:spLocks noGrp="1"/>
          </p:cNvSpPr>
          <p:nvPr>
            <p:ph sz="half" idx="1"/>
          </p:nvPr>
        </p:nvSpPr>
        <p:spPr>
          <a:xfrm>
            <a:off x="380326" y="1456565"/>
            <a:ext cx="7049008" cy="3176157"/>
          </a:xfrm>
        </p:spPr>
        <p:txBody>
          <a:bodyPr vert="horz" lIns="91440" tIns="45720" rIns="91440" bIns="45720" rtlCol="0" anchor="t">
            <a:normAutofit/>
          </a:bodyPr>
          <a:lstStyle/>
          <a:p>
            <a:pPr marL="0" indent="0">
              <a:buNone/>
            </a:pPr>
            <a:r>
              <a:rPr lang="en-US">
                <a:latin typeface="Noto Sans"/>
                <a:ea typeface="Noto Sans"/>
                <a:cs typeface="Noto Sans"/>
              </a:rPr>
              <a:t>Have words on a page read aloud to you.</a:t>
            </a:r>
            <a:br>
              <a:rPr lang="en-US">
                <a:latin typeface="Noto Sans"/>
                <a:ea typeface="Noto Sans"/>
                <a:cs typeface="Noto Sans"/>
              </a:rPr>
            </a:br>
            <a:endParaRPr lang="en-US"/>
          </a:p>
          <a:p>
            <a:pPr marL="0" indent="0">
              <a:buNone/>
            </a:pPr>
            <a:r>
              <a:rPr lang="en-US" b="1"/>
              <a:t>This is available in: </a:t>
            </a:r>
            <a:r>
              <a:rPr lang="en-US"/>
              <a:t>Web pages (via the browser), Office (Outlook, Word). PDFs (Adobe Reader)</a:t>
            </a:r>
          </a:p>
          <a:p>
            <a:pPr marL="0" indent="0">
              <a:buNone/>
            </a:pPr>
            <a:endParaRPr lang="en-US"/>
          </a:p>
          <a:p>
            <a:pPr marL="0" indent="0">
              <a:buNone/>
            </a:pPr>
            <a:r>
              <a:rPr lang="en-US" b="1"/>
              <a:t>May be helpful for: </a:t>
            </a:r>
            <a:r>
              <a:rPr lang="en-US"/>
              <a:t>Dyslexia, attention disability, someone multitasking</a:t>
            </a:r>
          </a:p>
        </p:txBody>
      </p:sp>
      <p:pic>
        <p:nvPicPr>
          <p:cNvPr id="5" name="Content Placeholder 4">
            <a:extLst>
              <a:ext uri="{FF2B5EF4-FFF2-40B4-BE49-F238E27FC236}">
                <a16:creationId xmlns:a16="http://schemas.microsoft.com/office/drawing/2014/main" id="{6B17CF32-7A60-C561-025A-B8CAD9FF96CE}"/>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7745277" y="2743477"/>
            <a:ext cx="1194758" cy="1194758"/>
          </a:xfrm>
        </p:spPr>
      </p:pic>
      <p:pic>
        <p:nvPicPr>
          <p:cNvPr id="7" name="Graphic 6">
            <a:extLst>
              <a:ext uri="{FF2B5EF4-FFF2-40B4-BE49-F238E27FC236}">
                <a16:creationId xmlns:a16="http://schemas.microsoft.com/office/drawing/2014/main" id="{91693074-6818-4154-FAE4-B73D428AE4CB}"/>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14934" y="2828884"/>
            <a:ext cx="914400" cy="914400"/>
          </a:xfrm>
          <a:prstGeom prst="rect">
            <a:avLst/>
          </a:prstGeom>
        </p:spPr>
      </p:pic>
      <p:sp>
        <p:nvSpPr>
          <p:cNvPr id="9" name="TextBox 8">
            <a:extLst>
              <a:ext uri="{FF2B5EF4-FFF2-40B4-BE49-F238E27FC236}">
                <a16:creationId xmlns:a16="http://schemas.microsoft.com/office/drawing/2014/main" id="{7B0BE146-3847-8ABC-0DA8-6D4CC561646F}"/>
              </a:ext>
              <a:ext uri="{C183D7F6-B498-43B3-948B-1728B52AA6E4}">
                <adec:decorative xmlns:adec="http://schemas.microsoft.com/office/drawing/2017/decorative" val="1"/>
              </a:ext>
            </a:extLst>
          </p:cNvPr>
          <p:cNvSpPr txBox="1"/>
          <p:nvPr/>
        </p:nvSpPr>
        <p:spPr>
          <a:xfrm>
            <a:off x="4797468" y="2979576"/>
            <a:ext cx="209540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solidFill>
                  <a:srgbClr val="174467"/>
                </a:solidFill>
                <a:cs typeface="Calibri"/>
              </a:rPr>
              <a:t>Text...</a:t>
            </a:r>
          </a:p>
        </p:txBody>
      </p:sp>
    </p:spTree>
    <p:extLst>
      <p:ext uri="{BB962C8B-B14F-4D97-AF65-F5344CB8AC3E}">
        <p14:creationId xmlns:p14="http://schemas.microsoft.com/office/powerpoint/2010/main" val="406764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87E41-99D7-79C2-4D52-D7BE1C06B98E}"/>
              </a:ext>
            </a:extLst>
          </p:cNvPr>
          <p:cNvSpPr>
            <a:spLocks noGrp="1"/>
          </p:cNvSpPr>
          <p:nvPr>
            <p:ph type="title"/>
          </p:nvPr>
        </p:nvSpPr>
        <p:spPr/>
        <p:txBody>
          <a:bodyPr/>
          <a:lstStyle/>
          <a:p>
            <a:r>
              <a:rPr lang="en-US">
                <a:latin typeface="Noto Sans Thin"/>
              </a:rPr>
              <a:t>Adjust text display</a:t>
            </a:r>
            <a:endParaRPr lang="en-US"/>
          </a:p>
        </p:txBody>
      </p:sp>
      <p:sp>
        <p:nvSpPr>
          <p:cNvPr id="3" name="Content Placeholder 2">
            <a:extLst>
              <a:ext uri="{FF2B5EF4-FFF2-40B4-BE49-F238E27FC236}">
                <a16:creationId xmlns:a16="http://schemas.microsoft.com/office/drawing/2014/main" id="{1F69B043-49A5-3A20-1E3B-8970BD4D11F1}"/>
              </a:ext>
            </a:extLst>
          </p:cNvPr>
          <p:cNvSpPr>
            <a:spLocks noGrp="1"/>
          </p:cNvSpPr>
          <p:nvPr>
            <p:ph sz="half" idx="1"/>
          </p:nvPr>
        </p:nvSpPr>
        <p:spPr>
          <a:xfrm>
            <a:off x="380326" y="1456565"/>
            <a:ext cx="8084178" cy="3176157"/>
          </a:xfrm>
        </p:spPr>
        <p:txBody>
          <a:bodyPr vert="horz" lIns="91440" tIns="45720" rIns="91440" bIns="45720" rtlCol="0" anchor="t">
            <a:normAutofit/>
          </a:bodyPr>
          <a:lstStyle/>
          <a:p>
            <a:pPr marL="0" indent="0">
              <a:buNone/>
            </a:pPr>
            <a:r>
              <a:rPr lang="en-US">
                <a:latin typeface="Noto Sans"/>
                <a:ea typeface="Noto Sans"/>
                <a:cs typeface="Noto Sans"/>
              </a:rPr>
              <a:t>Adjust the display of text (font, text size, spacing, </a:t>
            </a:r>
            <a:r>
              <a:rPr lang="en-US" err="1">
                <a:latin typeface="Noto Sans"/>
                <a:ea typeface="Noto Sans"/>
                <a:cs typeface="Noto Sans"/>
              </a:rPr>
              <a:t>colour</a:t>
            </a:r>
            <a:r>
              <a:rPr lang="en-US">
                <a:latin typeface="Noto Sans"/>
                <a:ea typeface="Noto Sans"/>
                <a:cs typeface="Noto Sans"/>
              </a:rPr>
              <a:t>, etc.) to make it easier to read.</a:t>
            </a:r>
          </a:p>
          <a:p>
            <a:pPr marL="0" indent="0">
              <a:buNone/>
            </a:pPr>
            <a:endParaRPr lang="en-US">
              <a:latin typeface="Noto Sans"/>
              <a:ea typeface="Noto Sans"/>
              <a:cs typeface="Noto Sans"/>
            </a:endParaRPr>
          </a:p>
          <a:p>
            <a:pPr marL="0" indent="0">
              <a:buNone/>
            </a:pPr>
            <a:r>
              <a:rPr lang="en-US" b="1">
                <a:latin typeface="Noto Sans"/>
                <a:ea typeface="Noto Sans"/>
                <a:cs typeface="Noto Sans"/>
              </a:rPr>
              <a:t>This is available in: </a:t>
            </a:r>
            <a:r>
              <a:rPr lang="en-US">
                <a:latin typeface="Noto Sans"/>
                <a:ea typeface="Noto Sans"/>
                <a:cs typeface="Noto Sans"/>
              </a:rPr>
              <a:t>Browsers, Microsoft Word</a:t>
            </a:r>
          </a:p>
          <a:p>
            <a:pPr marL="0" indent="0">
              <a:buNone/>
            </a:pPr>
            <a:endParaRPr lang="en-US">
              <a:latin typeface="Noto Sans"/>
              <a:ea typeface="Noto Sans"/>
              <a:cs typeface="Noto Sans"/>
            </a:endParaRPr>
          </a:p>
          <a:p>
            <a:pPr marL="0" indent="0">
              <a:buNone/>
            </a:pPr>
            <a:r>
              <a:rPr lang="en-US" b="1">
                <a:latin typeface="Noto Sans"/>
                <a:ea typeface="Noto Sans"/>
                <a:cs typeface="Noto Sans"/>
              </a:rPr>
              <a:t>May be helpful for: </a:t>
            </a:r>
            <a:r>
              <a:rPr lang="en-US">
                <a:latin typeface="Noto Sans"/>
                <a:ea typeface="Noto Sans"/>
                <a:cs typeface="Noto Sans"/>
              </a:rPr>
              <a:t>Dyslexia, attention, low vision</a:t>
            </a:r>
            <a:endParaRPr lang="en-US"/>
          </a:p>
        </p:txBody>
      </p:sp>
      <p:pic>
        <p:nvPicPr>
          <p:cNvPr id="5" name="Content Placeholder 4">
            <a:extLst>
              <a:ext uri="{FF2B5EF4-FFF2-40B4-BE49-F238E27FC236}">
                <a16:creationId xmlns:a16="http://schemas.microsoft.com/office/drawing/2014/main" id="{55015541-B373-BD8B-16AD-F00D6CA88285}"/>
              </a:ext>
              <a:ext uri="{C183D7F6-B498-43B3-948B-1728B52AA6E4}">
                <adec:decorative xmlns:adec="http://schemas.microsoft.com/office/drawing/2017/decorative" val="1"/>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7353300" y="1676400"/>
            <a:ext cx="1790700" cy="1790700"/>
          </a:xfrm>
        </p:spPr>
      </p:pic>
    </p:spTree>
    <p:extLst>
      <p:ext uri="{BB962C8B-B14F-4D97-AF65-F5344CB8AC3E}">
        <p14:creationId xmlns:p14="http://schemas.microsoft.com/office/powerpoint/2010/main" val="150370402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10"/>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70B7E3D-AF84-BA43-BAD8-8B09D4899D7E}" vid="{D368352A-D01B-A84B-B32D-875DEC17C6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f5d0093-68d2-4428-810c-2fb6716ef6a9" xsi:nil="true"/>
    <lcf76f155ced4ddcb4097134ff3c332f xmlns="7ce547ef-dbfe-43bd-8151-0cb0601af8e6">
      <Terms xmlns="http://schemas.microsoft.com/office/infopath/2007/PartnerControls"/>
    </lcf76f155ced4ddcb4097134ff3c332f>
    <Members xmlns="7ce547ef-dbfe-43bd-8151-0cb0601af8e6">
      <UserInfo>
        <DisplayName/>
        <AccountId xsi:nil="true"/>
        <AccountType/>
      </UserInfo>
    </Members>
    <Summary xmlns="7ce547ef-dbfe-43bd-8151-0cb0601af8e6" xsi:nil="true"/>
    <Invited_Members xmlns="7ce547ef-dbfe-43bd-8151-0cb0601af8e6" xsi:nil="true"/>
    <Invited_Leaders xmlns="7ce547ef-dbfe-43bd-8151-0cb0601af8e6" xsi:nil="true"/>
    <IsNotebookLocked xmlns="7ce547ef-dbfe-43bd-8151-0cb0601af8e6" xsi:nil="true"/>
    <CultureName xmlns="7ce547ef-dbfe-43bd-8151-0cb0601af8e6" xsi:nil="true"/>
    <Owner xmlns="7ce547ef-dbfe-43bd-8151-0cb0601af8e6">
      <UserInfo>
        <DisplayName/>
        <AccountId xsi:nil="true"/>
        <AccountType/>
      </UserInfo>
    </Owner>
    <Distribution_Groups xmlns="7ce547ef-dbfe-43bd-8151-0cb0601af8e6" xsi:nil="true"/>
    <Member_Groups xmlns="7ce547ef-dbfe-43bd-8151-0cb0601af8e6">
      <UserInfo>
        <DisplayName/>
        <AccountId xsi:nil="true"/>
        <AccountType/>
      </UserInfo>
    </Member_Groups>
    <Has_Leaders_Only_SectionGroup xmlns="7ce547ef-dbfe-43bd-8151-0cb0601af8e6" xsi:nil="true"/>
    <TeamsChannelId xmlns="7ce547ef-dbfe-43bd-8151-0cb0601af8e6" xsi:nil="true"/>
    <NotebookType xmlns="7ce547ef-dbfe-43bd-8151-0cb0601af8e6" xsi:nil="true"/>
    <DefaultSectionNames xmlns="7ce547ef-dbfe-43bd-8151-0cb0601af8e6" xsi:nil="true"/>
    <Is_Collaboration_Space_Locked xmlns="7ce547ef-dbfe-43bd-8151-0cb0601af8e6" xsi:nil="true"/>
    <AppVersion xmlns="7ce547ef-dbfe-43bd-8151-0cb0601af8e6" xsi:nil="true"/>
    <FolderType xmlns="7ce547ef-dbfe-43bd-8151-0cb0601af8e6" xsi:nil="true"/>
    <Templates xmlns="7ce547ef-dbfe-43bd-8151-0cb0601af8e6" xsi:nil="true"/>
    <Leaders xmlns="7ce547ef-dbfe-43bd-8151-0cb0601af8e6">
      <UserInfo>
        <DisplayName/>
        <AccountId xsi:nil="true"/>
        <AccountType/>
      </UserInfo>
    </Leaders>
    <Math_Settings xmlns="7ce547ef-dbfe-43bd-8151-0cb0601af8e6" xsi:nil="true"/>
    <Self_Registration_Enabled xmlns="7ce547ef-dbfe-43bd-8151-0cb0601af8e6" xsi:nil="true"/>
    <LMS_Mappings xmlns="7ce547ef-dbfe-43bd-8151-0cb0601af8e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F8543C8EEE694785A502142FC78BD6" ma:contentTypeVersion="45" ma:contentTypeDescription="Create a new document." ma:contentTypeScope="" ma:versionID="0a97508bc92069afdac0f3c0f6575da4">
  <xsd:schema xmlns:xsd="http://www.w3.org/2001/XMLSchema" xmlns:xs="http://www.w3.org/2001/XMLSchema" xmlns:p="http://schemas.microsoft.com/office/2006/metadata/properties" xmlns:ns2="7ce547ef-dbfe-43bd-8151-0cb0601af8e6" xmlns:ns3="8f5d0093-68d2-4428-810c-2fb6716ef6a9" targetNamespace="http://schemas.microsoft.com/office/2006/metadata/properties" ma:root="true" ma:fieldsID="935acfe219728fc93d724567da8a4d0b" ns2:_="" ns3:_="">
    <xsd:import namespace="7ce547ef-dbfe-43bd-8151-0cb0601af8e6"/>
    <xsd:import namespace="8f5d0093-68d2-4428-810c-2fb6716ef6a9"/>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Summary"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547ef-dbfe-43bd-8151-0cb0601af8e6" elementFormDefault="qualified">
    <xsd:import namespace="http://schemas.microsoft.com/office/2006/documentManagement/types"/>
    <xsd:import namespace="http://schemas.microsoft.com/office/infopath/2007/PartnerControls"/>
    <xsd:element name="NotebookType" ma:index="7" nillable="true" ma:displayName="Notebook Type" ma:hidden="true" ma:internalName="NotebookType" ma:readOnly="false">
      <xsd:simpleType>
        <xsd:restriction base="dms:Text"/>
      </xsd:simpleType>
    </xsd:element>
    <xsd:element name="FolderType" ma:index="8" nillable="true" ma:displayName="Folder Type" ma:hidden="true" ma:internalName="FolderType" ma:readOnly="false">
      <xsd:simpleType>
        <xsd:restriction base="dms:Text"/>
      </xsd:simpleType>
    </xsd:element>
    <xsd:element name="CultureName" ma:index="9" nillable="true" ma:displayName="Culture Name" ma:hidden="true" ma:internalName="CultureName" ma:readOnly="false">
      <xsd:simpleType>
        <xsd:restriction base="dms:Text"/>
      </xsd:simpleType>
    </xsd:element>
    <xsd:element name="AppVersion" ma:index="10" nillable="true" ma:displayName="App Version" ma:hidden="true" ma:internalName="AppVersion" ma:readOnly="false">
      <xsd:simpleType>
        <xsd:restriction base="dms:Text"/>
      </xsd:simpleType>
    </xsd:element>
    <xsd:element name="TeamsChannelId" ma:index="11" nillable="true" ma:displayName="Teams Channel Id" ma:hidden="true" ma:internalName="TeamsChannelId" ma:readOnly="false">
      <xsd:simpleType>
        <xsd:restriction base="dms:Text"/>
      </xsd:simpleType>
    </xsd:element>
    <xsd:element name="Owner" ma:index="12" nillable="true" ma:displayName="Owner" ma:hidden="true" ma:internalName="Own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3" nillable="true" ma:displayName="Math Settings" ma:hidden="true" ma:internalName="Math_Settings" ma:readOnly="false">
      <xsd:simpleType>
        <xsd:restriction base="dms:Text"/>
      </xsd:simpleType>
    </xsd:element>
    <xsd:element name="DefaultSectionNames" ma:index="14" nillable="true" ma:displayName="Default Section Names" ma:hidden="true" ma:internalName="DefaultSectionNames" ma:readOnly="false">
      <xsd:simpleType>
        <xsd:restriction base="dms:Note"/>
      </xsd:simpleType>
    </xsd:element>
    <xsd:element name="Templates" ma:index="15" nillable="true" ma:displayName="Templates" ma:hidden="true" ma:internalName="Templates" ma:readOnly="false">
      <xsd:simpleType>
        <xsd:restriction base="dms:Note"/>
      </xsd:simpleType>
    </xsd:element>
    <xsd:element name="Leaders" ma:index="16" nillable="true" ma:displayName="Leaders" ma:hidden="true" ma:internalName="Lead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7" nillable="true" ma:displayName="Members" ma:hidden="true" ma:internalName="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8" nillable="true" ma:displayName="Member Groups" ma:hidden="true" ma:internalName="Member_Group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19" nillable="true" ma:displayName="Distribution Groups" ma:hidden="true" ma:internalName="Distribution_Groups" ma:readOnly="false">
      <xsd:simpleType>
        <xsd:restriction base="dms:Note"/>
      </xsd:simpleType>
    </xsd:element>
    <xsd:element name="LMS_Mappings" ma:index="20" nillable="true" ma:displayName="LMS Mappings" ma:hidden="true" ma:internalName="LMS_Mappings" ma:readOnly="false">
      <xsd:simpleType>
        <xsd:restriction base="dms:Note"/>
      </xsd:simpleType>
    </xsd:element>
    <xsd:element name="Invited_Leaders" ma:index="21" nillable="true" ma:displayName="Invited Leaders" ma:hidden="true" ma:internalName="Invited_Leaders" ma:readOnly="false">
      <xsd:simpleType>
        <xsd:restriction base="dms:Note"/>
      </xsd:simpleType>
    </xsd:element>
    <xsd:element name="Invited_Members" ma:index="22" nillable="true" ma:displayName="Invited Members" ma:hidden="true" ma:internalName="Invited_Members" ma:readOnly="false">
      <xsd:simpleType>
        <xsd:restriction base="dms:Note"/>
      </xsd:simpleType>
    </xsd:element>
    <xsd:element name="Self_Registration_Enabled" ma:index="23" nillable="true" ma:displayName="Self Registration Enabled" ma:hidden="true" ma:internalName="Self_Registration_Enabled" ma:readOnly="false">
      <xsd:simpleType>
        <xsd:restriction base="dms:Boolean"/>
      </xsd:simpleType>
    </xsd:element>
    <xsd:element name="Has_Leaders_Only_SectionGroup" ma:index="24" nillable="true" ma:displayName="Has Leaders Only SectionGroup" ma:hidden="true" ma:internalName="Has_Leaders_Only_SectionGroup" ma:readOnly="false">
      <xsd:simpleType>
        <xsd:restriction base="dms:Boolean"/>
      </xsd:simpleType>
    </xsd:element>
    <xsd:element name="Is_Collaboration_Space_Locked" ma:index="25" nillable="true" ma:displayName="Is Collaboration Space Locked" ma:hidden="true" ma:internalName="Is_Collaboration_Space_Locked" ma:readOnly="false">
      <xsd:simpleType>
        <xsd:restriction base="dms:Boolean"/>
      </xsd:simpleType>
    </xsd:element>
    <xsd:element name="IsNotebookLocked" ma:index="26" nillable="true" ma:displayName="Is Notebook Locked" ma:hidden="true" ma:internalName="IsNotebookLocked" ma:readOnly="false">
      <xsd:simpleType>
        <xsd:restriction base="dms:Boolean"/>
      </xsd:simpleType>
    </xsd:element>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Tags" ma:index="29" nillable="true" ma:displayName="Tags" ma:hidden="true" ma:internalName="MediaServiceAutoTags" ma:readOnly="true">
      <xsd:simpleType>
        <xsd:restriction base="dms:Text"/>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DateTaken" ma:index="32" nillable="true" ma:displayName="MediaServiceDateTaken" ma:hidden="true" ma:internalName="MediaServiceDateTaken" ma:readOnly="true">
      <xsd:simpleType>
        <xsd:restriction base="dms:Text"/>
      </xsd:simpleType>
    </xsd:element>
    <xsd:element name="MediaServiceLocation" ma:index="33" nillable="true" ma:displayName="Location" ma:hidden="true" ma:internalName="MediaServiceLocation" ma:readOnly="true">
      <xsd:simpleType>
        <xsd:restriction base="dms:Text"/>
      </xsd:simpleType>
    </xsd:element>
    <xsd:element name="MediaServiceOCR" ma:index="34" nillable="true" ma:displayName="Extracted Text" ma:hidden="true" ma:internalName="MediaServiceOCR" ma:readOnly="true">
      <xsd:simpleType>
        <xsd:restriction base="dms:Note"/>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hidden="true" ma:internalName="MediaServiceKeyPoints" ma:readOnly="true">
      <xsd:simpleType>
        <xsd:restriction base="dms:Note"/>
      </xsd:simpleType>
    </xsd:element>
    <xsd:element name="MediaLengthInSeconds" ma:index="39" nillable="true" ma:displayName="Length (seconds)" ma:hidden="true" ma:internalName="MediaLengthInSeconds" ma:readOnly="true">
      <xsd:simpleType>
        <xsd:restriction base="dms:Unknown"/>
      </xsd:simpleType>
    </xsd:element>
    <xsd:element name="lcf76f155ced4ddcb4097134ff3c332f" ma:index="41" nillable="true" ma:taxonomy="true" ma:internalName="lcf76f155ced4ddcb4097134ff3c332f" ma:taxonomyFieldName="MediaServiceImageTags" ma:displayName="Image Tags" ma:readOnly="false" ma:fieldId="{5cf76f15-5ced-4ddc-b409-7134ff3c332f}" ma:taxonomyMulti="true" ma:sspId="269625a3-3073-453a-b5d0-62f197c3f1c0" ma:termSetId="09814cd3-568e-fe90-9814-8d621ff8fb84" ma:anchorId="fba54fb3-c3e1-fe81-a776-ca4b69148c4d" ma:open="true" ma:isKeyword="false">
      <xsd:complexType>
        <xsd:sequence>
          <xsd:element ref="pc:Terms" minOccurs="0" maxOccurs="1"/>
        </xsd:sequence>
      </xsd:complexType>
    </xsd:element>
    <xsd:element name="Summary" ma:index="43" nillable="true" ma:displayName="Summary" ma:description="Used to give a short description of what the document is." ma:format="Dropdown" ma:hidden="true" ma:internalName="Summary" ma:readOnly="false">
      <xsd:simpleType>
        <xsd:restriction base="dms:Note"/>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element name="MediaServiceSearchProperties" ma:index="4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5d0093-68d2-4428-810c-2fb6716ef6a9" elementFormDefault="qualified">
    <xsd:import namespace="http://schemas.microsoft.com/office/2006/documentManagement/types"/>
    <xsd:import namespace="http://schemas.microsoft.com/office/infopath/2007/PartnerControls"/>
    <xsd:element name="SharedWithUsers" ma:index="37"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hidden="true" ma:internalName="SharedWithDetails" ma:readOnly="true">
      <xsd:simpleType>
        <xsd:restriction base="dms:Note"/>
      </xsd:simpleType>
    </xsd:element>
    <xsd:element name="TaxCatchAll" ma:index="42" nillable="true" ma:displayName="Taxonomy Catch All Column" ma:hidden="true" ma:list="{6b71f8ce-fcdc-48fd-826c-ea8a19db1963}" ma:internalName="TaxCatchAll" ma:readOnly="false" ma:showField="CatchAllData" ma:web="8f5d0093-68d2-4428-810c-2fb6716ef6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3390A1-8BF0-46AD-AD6A-1E665BB091FF}">
  <ds:schemaRefs>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8f5d0093-68d2-4428-810c-2fb6716ef6a9"/>
    <ds:schemaRef ds:uri="7ce547ef-dbfe-43bd-8151-0cb0601af8e6"/>
    <ds:schemaRef ds:uri="http://www.w3.org/XML/1998/namespace"/>
  </ds:schemaRefs>
</ds:datastoreItem>
</file>

<file path=customXml/itemProps2.xml><?xml version="1.0" encoding="utf-8"?>
<ds:datastoreItem xmlns:ds="http://schemas.openxmlformats.org/officeDocument/2006/customXml" ds:itemID="{7AB102DB-C18D-4C08-AC36-F0C4D3FA6EAC}"/>
</file>

<file path=customXml/itemProps3.xml><?xml version="1.0" encoding="utf-8"?>
<ds:datastoreItem xmlns:ds="http://schemas.openxmlformats.org/officeDocument/2006/customXml" ds:itemID="{0262B067-8181-4315-894D-B1ECB3B970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BCcampus_Master-Powerpoint-template_Shapes-Theme (1)</Template>
  <TotalTime>6</TotalTime>
  <Words>1992</Words>
  <Application>Microsoft Office PowerPoint</Application>
  <PresentationFormat>On-screen Show (16:9)</PresentationFormat>
  <Paragraphs>143</Paragraphs>
  <Slides>12</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Arial,Sans-Serif</vt:lpstr>
      <vt:lpstr>Calibri</vt:lpstr>
      <vt:lpstr>Helvetica Neue</vt:lpstr>
      <vt:lpstr>Noto Sans</vt:lpstr>
      <vt:lpstr>Noto Sans Light</vt:lpstr>
      <vt:lpstr>Noto Sans Medium</vt:lpstr>
      <vt:lpstr>Noto Sans Thin</vt:lpstr>
      <vt:lpstr>Office Theme</vt:lpstr>
      <vt:lpstr>Assistive Technologies</vt:lpstr>
      <vt:lpstr>What is accessibility?</vt:lpstr>
      <vt:lpstr>Assistive technology</vt:lpstr>
      <vt:lpstr>Goal for this session</vt:lpstr>
      <vt:lpstr>Our focus today</vt:lpstr>
      <vt:lpstr>Automatic live captioning</vt:lpstr>
      <vt:lpstr>Speech-to-text</vt:lpstr>
      <vt:lpstr>Text-to-speech</vt:lpstr>
      <vt:lpstr>Adjust text display</vt:lpstr>
      <vt:lpstr>DEMO</vt:lpstr>
      <vt:lpstr>Activity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Josie Gray</dc:creator>
  <cp:lastModifiedBy>Josie Gray</cp:lastModifiedBy>
  <cp:revision>11</cp:revision>
  <dcterms:created xsi:type="dcterms:W3CDTF">2023-09-05T17:31:16Z</dcterms:created>
  <dcterms:modified xsi:type="dcterms:W3CDTF">2023-09-28T02:39:31Z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0x0101001DF8543C8EEE694785A502142FC78BD6</vt:lpwstr>
  </property>
  <property fmtid="{D5CDD505-2E9C-101B-9397-08002B2CF9AE}" pid="3" name="MediaServiceImageTags">
    <vt:lpwstr/>
  </property>
</Properties>
</file>