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10" r:id="rId5"/>
  </p:sldMasterIdLst>
  <p:notesMasterIdLst>
    <p:notesMasterId r:id="rId28"/>
  </p:notesMasterIdLst>
  <p:sldIdLst>
    <p:sldId id="256" r:id="rId6"/>
    <p:sldId id="304" r:id="rId7"/>
    <p:sldId id="317" r:id="rId8"/>
    <p:sldId id="305" r:id="rId9"/>
    <p:sldId id="324" r:id="rId10"/>
    <p:sldId id="323" r:id="rId11"/>
    <p:sldId id="329" r:id="rId12"/>
    <p:sldId id="328" r:id="rId13"/>
    <p:sldId id="327" r:id="rId14"/>
    <p:sldId id="322" r:id="rId15"/>
    <p:sldId id="318" r:id="rId16"/>
    <p:sldId id="320" r:id="rId17"/>
    <p:sldId id="319" r:id="rId18"/>
    <p:sldId id="326" r:id="rId19"/>
    <p:sldId id="325" r:id="rId20"/>
    <p:sldId id="333" r:id="rId21"/>
    <p:sldId id="334" r:id="rId22"/>
    <p:sldId id="335" r:id="rId23"/>
    <p:sldId id="336" r:id="rId24"/>
    <p:sldId id="332" r:id="rId25"/>
    <p:sldId id="309" r:id="rId26"/>
    <p:sldId id="331"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174467"/>
    <a:srgbClr val="00A1DA"/>
    <a:srgbClr val="00AAE6"/>
    <a:srgbClr val="BBE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1FD75-7457-E109-38A3-AE87475F4E80}" v="82" dt="2023-10-12T15:16:27.079"/>
    <p1510:client id="{944A80B1-9080-473E-A599-15B011CFB3DA}" v="3" dt="2023-09-28T02:38:01.910"/>
    <p1510:client id="{FE067CE6-BDB7-E7D1-7BBA-8B03CEA065CE}" v="781" dt="2023-10-26T01:45:17.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ie Gray" userId="S::jgray@bccampus.ca::cbebf26f-8383-4582-a452-4f3c4c1fd1ab" providerId="AD" clId="Web-{1841FD75-7457-E109-38A3-AE87475F4E80}"/>
    <pc:docChg chg="addSld delSld modSld sldOrd addMainMaster">
      <pc:chgData name="Josie Gray" userId="S::jgray@bccampus.ca::cbebf26f-8383-4582-a452-4f3c4c1fd1ab" providerId="AD" clId="Web-{1841FD75-7457-E109-38A3-AE87475F4E80}" dt="2023-10-12T15:28:47.810" v="106"/>
      <pc:docMkLst>
        <pc:docMk/>
      </pc:docMkLst>
      <pc:sldChg chg="modSp modNotes">
        <pc:chgData name="Josie Gray" userId="S::jgray@bccampus.ca::cbebf26f-8383-4582-a452-4f3c4c1fd1ab" providerId="AD" clId="Web-{1841FD75-7457-E109-38A3-AE87475F4E80}" dt="2023-10-12T14:50:53.789" v="16"/>
        <pc:sldMkLst>
          <pc:docMk/>
          <pc:sldMk cId="2068810918" sldId="256"/>
        </pc:sldMkLst>
        <pc:spChg chg="mod">
          <ac:chgData name="Josie Gray" userId="S::jgray@bccampus.ca::cbebf26f-8383-4582-a452-4f3c4c1fd1ab" providerId="AD" clId="Web-{1841FD75-7457-E109-38A3-AE87475F4E80}" dt="2023-10-12T14:50:48.242" v="14" actId="20577"/>
          <ac:spMkLst>
            <pc:docMk/>
            <pc:sldMk cId="2068810918" sldId="256"/>
            <ac:spMk id="4" creationId="{D3E060A2-FE8A-4C81-969A-D978DB8AAD99}"/>
          </ac:spMkLst>
        </pc:spChg>
        <pc:spChg chg="mod">
          <ac:chgData name="Josie Gray" userId="S::jgray@bccampus.ca::cbebf26f-8383-4582-a452-4f3c4c1fd1ab" providerId="AD" clId="Web-{1841FD75-7457-E109-38A3-AE87475F4E80}" dt="2023-10-12T14:50:12.101" v="11" actId="20577"/>
          <ac:spMkLst>
            <pc:docMk/>
            <pc:sldMk cId="2068810918" sldId="256"/>
            <ac:spMk id="6" creationId="{5BBB4890-3597-41C2-AE40-41BBE1D5EFCF}"/>
          </ac:spMkLst>
        </pc:spChg>
      </pc:sldChg>
      <pc:sldChg chg="modSp ord modNotes">
        <pc:chgData name="Josie Gray" userId="S::jgray@bccampus.ca::cbebf26f-8383-4582-a452-4f3c4c1fd1ab" providerId="AD" clId="Web-{1841FD75-7457-E109-38A3-AE87475F4E80}" dt="2023-10-12T14:58:29.515" v="71"/>
        <pc:sldMkLst>
          <pc:docMk/>
          <pc:sldMk cId="2229478352" sldId="304"/>
        </pc:sldMkLst>
        <pc:spChg chg="mod">
          <ac:chgData name="Josie Gray" userId="S::jgray@bccampus.ca::cbebf26f-8383-4582-a452-4f3c4c1fd1ab" providerId="AD" clId="Web-{1841FD75-7457-E109-38A3-AE87475F4E80}" dt="2023-10-12T14:57:47.358" v="61" actId="20577"/>
          <ac:spMkLst>
            <pc:docMk/>
            <pc:sldMk cId="2229478352" sldId="304"/>
            <ac:spMk id="3" creationId="{988E3D2D-E7B0-7672-947D-E66C56BEC9B0}"/>
          </ac:spMkLst>
        </pc:spChg>
      </pc:sldChg>
      <pc:sldChg chg="modSp mod modClrScheme chgLayout modNotes">
        <pc:chgData name="Josie Gray" userId="S::jgray@bccampus.ca::cbebf26f-8383-4582-a452-4f3c4c1fd1ab" providerId="AD" clId="Web-{1841FD75-7457-E109-38A3-AE87475F4E80}" dt="2023-10-12T14:53:49.510" v="50" actId="14100"/>
        <pc:sldMkLst>
          <pc:docMk/>
          <pc:sldMk cId="1659526768" sldId="305"/>
        </pc:sldMkLst>
        <pc:spChg chg="mod ord">
          <ac:chgData name="Josie Gray" userId="S::jgray@bccampus.ca::cbebf26f-8383-4582-a452-4f3c4c1fd1ab" providerId="AD" clId="Web-{1841FD75-7457-E109-38A3-AE87475F4E80}" dt="2023-10-12T14:53:31.791" v="49"/>
          <ac:spMkLst>
            <pc:docMk/>
            <pc:sldMk cId="1659526768" sldId="305"/>
            <ac:spMk id="2" creationId="{9B890170-4110-1B6F-2BFB-6D66F5A92ED3}"/>
          </ac:spMkLst>
        </pc:spChg>
        <pc:spChg chg="mod ord">
          <ac:chgData name="Josie Gray" userId="S::jgray@bccampus.ca::cbebf26f-8383-4582-a452-4f3c4c1fd1ab" providerId="AD" clId="Web-{1841FD75-7457-E109-38A3-AE87475F4E80}" dt="2023-10-12T14:53:49.510" v="50" actId="14100"/>
          <ac:spMkLst>
            <pc:docMk/>
            <pc:sldMk cId="1659526768" sldId="305"/>
            <ac:spMk id="3" creationId="{D7CD947B-2B06-41C5-2D32-EDAE779B9E7E}"/>
          </ac:spMkLst>
        </pc:spChg>
      </pc:sldChg>
      <pc:sldChg chg="del">
        <pc:chgData name="Josie Gray" userId="S::jgray@bccampus.ca::cbebf26f-8383-4582-a452-4f3c4c1fd1ab" providerId="AD" clId="Web-{1841FD75-7457-E109-38A3-AE87475F4E80}" dt="2023-10-12T14:58:04.874" v="69"/>
        <pc:sldMkLst>
          <pc:docMk/>
          <pc:sldMk cId="734456792" sldId="307"/>
        </pc:sldMkLst>
      </pc:sldChg>
      <pc:sldChg chg="modNotes">
        <pc:chgData name="Josie Gray" userId="S::jgray@bccampus.ca::cbebf26f-8383-4582-a452-4f3c4c1fd1ab" providerId="AD" clId="Web-{1841FD75-7457-E109-38A3-AE87475F4E80}" dt="2023-10-12T14:57:35.077" v="60"/>
        <pc:sldMkLst>
          <pc:docMk/>
          <pc:sldMk cId="491456035" sldId="309"/>
        </pc:sldMkLst>
      </pc:sldChg>
      <pc:sldChg chg="del">
        <pc:chgData name="Josie Gray" userId="S::jgray@bccampus.ca::cbebf26f-8383-4582-a452-4f3c4c1fd1ab" providerId="AD" clId="Web-{1841FD75-7457-E109-38A3-AE87475F4E80}" dt="2023-10-12T14:58:04.874" v="68"/>
        <pc:sldMkLst>
          <pc:docMk/>
          <pc:sldMk cId="532734300" sldId="312"/>
        </pc:sldMkLst>
      </pc:sldChg>
      <pc:sldChg chg="del">
        <pc:chgData name="Josie Gray" userId="S::jgray@bccampus.ca::cbebf26f-8383-4582-a452-4f3c4c1fd1ab" providerId="AD" clId="Web-{1841FD75-7457-E109-38A3-AE87475F4E80}" dt="2023-10-12T14:58:04.874" v="67"/>
        <pc:sldMkLst>
          <pc:docMk/>
          <pc:sldMk cId="4067645603" sldId="313"/>
        </pc:sldMkLst>
      </pc:sldChg>
      <pc:sldChg chg="del">
        <pc:chgData name="Josie Gray" userId="S::jgray@bccampus.ca::cbebf26f-8383-4582-a452-4f3c4c1fd1ab" providerId="AD" clId="Web-{1841FD75-7457-E109-38A3-AE87475F4E80}" dt="2023-10-12T14:58:04.858" v="66"/>
        <pc:sldMkLst>
          <pc:docMk/>
          <pc:sldMk cId="1503704020" sldId="314"/>
        </pc:sldMkLst>
      </pc:sldChg>
      <pc:sldChg chg="del">
        <pc:chgData name="Josie Gray" userId="S::jgray@bccampus.ca::cbebf26f-8383-4582-a452-4f3c4c1fd1ab" providerId="AD" clId="Web-{1841FD75-7457-E109-38A3-AE87475F4E80}" dt="2023-10-12T14:57:58.077" v="63"/>
        <pc:sldMkLst>
          <pc:docMk/>
          <pc:sldMk cId="1619448283" sldId="315"/>
        </pc:sldMkLst>
      </pc:sldChg>
      <pc:sldChg chg="del">
        <pc:chgData name="Josie Gray" userId="S::jgray@bccampus.ca::cbebf26f-8383-4582-a452-4f3c4c1fd1ab" providerId="AD" clId="Web-{1841FD75-7457-E109-38A3-AE87475F4E80}" dt="2023-10-12T14:58:04.858" v="64"/>
        <pc:sldMkLst>
          <pc:docMk/>
          <pc:sldMk cId="97510625" sldId="316"/>
        </pc:sldMkLst>
      </pc:sldChg>
      <pc:sldChg chg="modSp mod modClrScheme chgLayout modNotes">
        <pc:chgData name="Josie Gray" userId="S::jgray@bccampus.ca::cbebf26f-8383-4582-a452-4f3c4c1fd1ab" providerId="AD" clId="Web-{1841FD75-7457-E109-38A3-AE87475F4E80}" dt="2023-10-12T14:54:33.386" v="56" actId="20577"/>
        <pc:sldMkLst>
          <pc:docMk/>
          <pc:sldMk cId="1063570367" sldId="317"/>
        </pc:sldMkLst>
        <pc:spChg chg="mod ord">
          <ac:chgData name="Josie Gray" userId="S::jgray@bccampus.ca::cbebf26f-8383-4582-a452-4f3c4c1fd1ab" providerId="AD" clId="Web-{1841FD75-7457-E109-38A3-AE87475F4E80}" dt="2023-10-12T14:54:22.839" v="52" actId="14100"/>
          <ac:spMkLst>
            <pc:docMk/>
            <pc:sldMk cId="1063570367" sldId="317"/>
            <ac:spMk id="4" creationId="{44E708AF-508F-2C14-2358-2F7A5C78D18D}"/>
          </ac:spMkLst>
        </pc:spChg>
        <pc:spChg chg="mod ord">
          <ac:chgData name="Josie Gray" userId="S::jgray@bccampus.ca::cbebf26f-8383-4582-a452-4f3c4c1fd1ab" providerId="AD" clId="Web-{1841FD75-7457-E109-38A3-AE87475F4E80}" dt="2023-10-12T14:54:33.386" v="56" actId="20577"/>
          <ac:spMkLst>
            <pc:docMk/>
            <pc:sldMk cId="1063570367" sldId="317"/>
            <ac:spMk id="5" creationId="{71C64C3E-6674-E21C-7599-80C827BB83D4}"/>
          </ac:spMkLst>
        </pc:spChg>
      </pc:sldChg>
      <pc:sldChg chg="del">
        <pc:chgData name="Josie Gray" userId="S::jgray@bccampus.ca::cbebf26f-8383-4582-a452-4f3c4c1fd1ab" providerId="AD" clId="Web-{1841FD75-7457-E109-38A3-AE87475F4E80}" dt="2023-10-12T14:58:04.858" v="65"/>
        <pc:sldMkLst>
          <pc:docMk/>
          <pc:sldMk cId="136181034" sldId="318"/>
        </pc:sldMkLst>
      </pc:sldChg>
      <pc:sldChg chg="add">
        <pc:chgData name="Josie Gray" userId="S::jgray@bccampus.ca::cbebf26f-8383-4582-a452-4f3c4c1fd1ab" providerId="AD" clId="Web-{1841FD75-7457-E109-38A3-AE87475F4E80}" dt="2023-10-12T14:58:26.421" v="70"/>
        <pc:sldMkLst>
          <pc:docMk/>
          <pc:sldMk cId="222337861" sldId="318"/>
        </pc:sldMkLst>
      </pc:sldChg>
      <pc:sldChg chg="add">
        <pc:chgData name="Josie Gray" userId="S::jgray@bccampus.ca::cbebf26f-8383-4582-a452-4f3c4c1fd1ab" providerId="AD" clId="Web-{1841FD75-7457-E109-38A3-AE87475F4E80}" dt="2023-10-12T14:59:24.860" v="72"/>
        <pc:sldMkLst>
          <pc:docMk/>
          <pc:sldMk cId="2864746345" sldId="319"/>
        </pc:sldMkLst>
      </pc:sldChg>
      <pc:sldChg chg="add">
        <pc:chgData name="Josie Gray" userId="S::jgray@bccampus.ca::cbebf26f-8383-4582-a452-4f3c4c1fd1ab" providerId="AD" clId="Web-{1841FD75-7457-E109-38A3-AE87475F4E80}" dt="2023-10-12T14:59:24.938" v="73"/>
        <pc:sldMkLst>
          <pc:docMk/>
          <pc:sldMk cId="1835164086" sldId="320"/>
        </pc:sldMkLst>
      </pc:sldChg>
      <pc:sldChg chg="add ord">
        <pc:chgData name="Josie Gray" userId="S::jgray@bccampus.ca::cbebf26f-8383-4582-a452-4f3c4c1fd1ab" providerId="AD" clId="Web-{1841FD75-7457-E109-38A3-AE87475F4E80}" dt="2023-10-12T15:01:35.377" v="87"/>
        <pc:sldMkLst>
          <pc:docMk/>
          <pc:sldMk cId="2852595048" sldId="321"/>
        </pc:sldMkLst>
      </pc:sldChg>
      <pc:sldChg chg="add modNotes">
        <pc:chgData name="Josie Gray" userId="S::jgray@bccampus.ca::cbebf26f-8383-4582-a452-4f3c4c1fd1ab" providerId="AD" clId="Web-{1841FD75-7457-E109-38A3-AE87475F4E80}" dt="2023-10-12T15:00:41.189" v="86"/>
        <pc:sldMkLst>
          <pc:docMk/>
          <pc:sldMk cId="3896680082" sldId="322"/>
        </pc:sldMkLst>
      </pc:sldChg>
      <pc:sldChg chg="add modNotes">
        <pc:chgData name="Josie Gray" userId="S::jgray@bccampus.ca::cbebf26f-8383-4582-a452-4f3c4c1fd1ab" providerId="AD" clId="Web-{1841FD75-7457-E109-38A3-AE87475F4E80}" dt="2023-10-12T15:00:31.657" v="83"/>
        <pc:sldMkLst>
          <pc:docMk/>
          <pc:sldMk cId="2675099919" sldId="323"/>
        </pc:sldMkLst>
      </pc:sldChg>
      <pc:sldChg chg="add modNotes">
        <pc:chgData name="Josie Gray" userId="S::jgray@bccampus.ca::cbebf26f-8383-4582-a452-4f3c4c1fd1ab" providerId="AD" clId="Web-{1841FD75-7457-E109-38A3-AE87475F4E80}" dt="2023-10-12T15:00:29.439" v="80"/>
        <pc:sldMkLst>
          <pc:docMk/>
          <pc:sldMk cId="963495316" sldId="324"/>
        </pc:sldMkLst>
      </pc:sldChg>
      <pc:sldChg chg="add">
        <pc:chgData name="Josie Gray" userId="S::jgray@bccampus.ca::cbebf26f-8383-4582-a452-4f3c4c1fd1ab" providerId="AD" clId="Web-{1841FD75-7457-E109-38A3-AE87475F4E80}" dt="2023-10-12T15:04:34.896" v="88"/>
        <pc:sldMkLst>
          <pc:docMk/>
          <pc:sldMk cId="2864135048" sldId="325"/>
        </pc:sldMkLst>
      </pc:sldChg>
      <pc:sldChg chg="add">
        <pc:chgData name="Josie Gray" userId="S::jgray@bccampus.ca::cbebf26f-8383-4582-a452-4f3c4c1fd1ab" providerId="AD" clId="Web-{1841FD75-7457-E109-38A3-AE87475F4E80}" dt="2023-10-12T15:04:40.630" v="89"/>
        <pc:sldMkLst>
          <pc:docMk/>
          <pc:sldMk cId="1517359539" sldId="326"/>
        </pc:sldMkLst>
      </pc:sldChg>
      <pc:sldChg chg="add">
        <pc:chgData name="Josie Gray" userId="S::jgray@bccampus.ca::cbebf26f-8383-4582-a452-4f3c4c1fd1ab" providerId="AD" clId="Web-{1841FD75-7457-E109-38A3-AE87475F4E80}" dt="2023-10-12T15:14:10.858" v="90"/>
        <pc:sldMkLst>
          <pc:docMk/>
          <pc:sldMk cId="3701631924" sldId="327"/>
        </pc:sldMkLst>
      </pc:sldChg>
      <pc:sldChg chg="add modNotes">
        <pc:chgData name="Josie Gray" userId="S::jgray@bccampus.ca::cbebf26f-8383-4582-a452-4f3c4c1fd1ab" providerId="AD" clId="Web-{1841FD75-7457-E109-38A3-AE87475F4E80}" dt="2023-10-12T15:16:11.032" v="97"/>
        <pc:sldMkLst>
          <pc:docMk/>
          <pc:sldMk cId="2834261266" sldId="328"/>
        </pc:sldMkLst>
      </pc:sldChg>
      <pc:sldChg chg="add modNotes">
        <pc:chgData name="Josie Gray" userId="S::jgray@bccampus.ca::cbebf26f-8383-4582-a452-4f3c4c1fd1ab" providerId="AD" clId="Web-{1841FD75-7457-E109-38A3-AE87475F4E80}" dt="2023-10-12T15:28:47.810" v="106"/>
        <pc:sldMkLst>
          <pc:docMk/>
          <pc:sldMk cId="3247385414" sldId="329"/>
        </pc:sldMkLst>
      </pc:sldChg>
      <pc:sldChg chg="add">
        <pc:chgData name="Josie Gray" userId="S::jgray@bccampus.ca::cbebf26f-8383-4582-a452-4f3c4c1fd1ab" providerId="AD" clId="Web-{1841FD75-7457-E109-38A3-AE87475F4E80}" dt="2023-10-12T15:16:27.079" v="99"/>
        <pc:sldMkLst>
          <pc:docMk/>
          <pc:sldMk cId="546447633" sldId="330"/>
        </pc:sldMkLst>
      </pc:sldChg>
      <pc:sldMasterChg chg="add addSldLayout">
        <pc:chgData name="Josie Gray" userId="S::jgray@bccampus.ca::cbebf26f-8383-4582-a452-4f3c4c1fd1ab" providerId="AD" clId="Web-{1841FD75-7457-E109-38A3-AE87475F4E80}" dt="2023-10-12T14:58:26.421" v="70"/>
        <pc:sldMasterMkLst>
          <pc:docMk/>
          <pc:sldMasterMk cId="8065931" sldId="2147483710"/>
        </pc:sldMasterMkLst>
        <pc:sldLayoutChg chg="add">
          <pc:chgData name="Josie Gray" userId="S::jgray@bccampus.ca::cbebf26f-8383-4582-a452-4f3c4c1fd1ab" providerId="AD" clId="Web-{1841FD75-7457-E109-38A3-AE87475F4E80}" dt="2023-10-12T14:58:26.421" v="70"/>
          <pc:sldLayoutMkLst>
            <pc:docMk/>
            <pc:sldMasterMk cId="8065931" sldId="2147483710"/>
            <pc:sldLayoutMk cId="3916436259" sldId="2147483705"/>
          </pc:sldLayoutMkLst>
        </pc:sldLayoutChg>
        <pc:sldLayoutChg chg="add">
          <pc:chgData name="Josie Gray" userId="S::jgray@bccampus.ca::cbebf26f-8383-4582-a452-4f3c4c1fd1ab" providerId="AD" clId="Web-{1841FD75-7457-E109-38A3-AE87475F4E80}" dt="2023-10-12T14:58:26.421" v="70"/>
          <pc:sldLayoutMkLst>
            <pc:docMk/>
            <pc:sldMasterMk cId="8065931" sldId="2147483710"/>
            <pc:sldLayoutMk cId="748961686" sldId="2147483709"/>
          </pc:sldLayoutMkLst>
        </pc:sldLayoutChg>
        <pc:sldLayoutChg chg="add">
          <pc:chgData name="Josie Gray" userId="S::jgray@bccampus.ca::cbebf26f-8383-4582-a452-4f3c4c1fd1ab" providerId="AD" clId="Web-{1841FD75-7457-E109-38A3-AE87475F4E80}" dt="2023-10-12T14:58:26.421" v="70"/>
          <pc:sldLayoutMkLst>
            <pc:docMk/>
            <pc:sldMasterMk cId="8065931" sldId="2147483710"/>
            <pc:sldLayoutMk cId="272632556" sldId="2147483711"/>
          </pc:sldLayoutMkLst>
        </pc:sldLayoutChg>
        <pc:sldLayoutChg chg="add">
          <pc:chgData name="Josie Gray" userId="S::jgray@bccampus.ca::cbebf26f-8383-4582-a452-4f3c4c1fd1ab" providerId="AD" clId="Web-{1841FD75-7457-E109-38A3-AE87475F4E80}" dt="2023-10-12T14:58:26.421" v="70"/>
          <pc:sldLayoutMkLst>
            <pc:docMk/>
            <pc:sldMasterMk cId="8065931" sldId="2147483710"/>
            <pc:sldLayoutMk cId="0" sldId="2147483712"/>
          </pc:sldLayoutMkLst>
        </pc:sldLayoutChg>
        <pc:sldLayoutChg chg="add">
          <pc:chgData name="Josie Gray" userId="S::jgray@bccampus.ca::cbebf26f-8383-4582-a452-4f3c4c1fd1ab" providerId="AD" clId="Web-{1841FD75-7457-E109-38A3-AE87475F4E80}" dt="2023-10-12T14:58:26.421" v="70"/>
          <pc:sldLayoutMkLst>
            <pc:docMk/>
            <pc:sldMasterMk cId="8065931" sldId="2147483710"/>
            <pc:sldLayoutMk cId="0" sldId="2147483713"/>
          </pc:sldLayoutMkLst>
        </pc:sldLayoutChg>
        <pc:sldLayoutChg chg="add">
          <pc:chgData name="Josie Gray" userId="S::jgray@bccampus.ca::cbebf26f-8383-4582-a452-4f3c4c1fd1ab" providerId="AD" clId="Web-{1841FD75-7457-E109-38A3-AE87475F4E80}" dt="2023-10-12T14:58:26.421" v="70"/>
          <pc:sldLayoutMkLst>
            <pc:docMk/>
            <pc:sldMasterMk cId="8065931" sldId="2147483710"/>
            <pc:sldLayoutMk cId="1283296750" sldId="2147483714"/>
          </pc:sldLayoutMkLst>
        </pc:sldLayoutChg>
        <pc:sldLayoutChg chg="add">
          <pc:chgData name="Josie Gray" userId="S::jgray@bccampus.ca::cbebf26f-8383-4582-a452-4f3c4c1fd1ab" providerId="AD" clId="Web-{1841FD75-7457-E109-38A3-AE87475F4E80}" dt="2023-10-12T14:58:26.421" v="70"/>
          <pc:sldLayoutMkLst>
            <pc:docMk/>
            <pc:sldMasterMk cId="8065931" sldId="2147483710"/>
            <pc:sldLayoutMk cId="0" sldId="2147483715"/>
          </pc:sldLayoutMkLst>
        </pc:sldLayoutChg>
        <pc:sldLayoutChg chg="add">
          <pc:chgData name="Josie Gray" userId="S::jgray@bccampus.ca::cbebf26f-8383-4582-a452-4f3c4c1fd1ab" providerId="AD" clId="Web-{1841FD75-7457-E109-38A3-AE87475F4E80}" dt="2023-10-12T14:58:26.421" v="70"/>
          <pc:sldLayoutMkLst>
            <pc:docMk/>
            <pc:sldMasterMk cId="8065931" sldId="2147483710"/>
            <pc:sldLayoutMk cId="841937943" sldId="2147483716"/>
          </pc:sldLayoutMkLst>
        </pc:sldLayoutChg>
        <pc:sldLayoutChg chg="add">
          <pc:chgData name="Josie Gray" userId="S::jgray@bccampus.ca::cbebf26f-8383-4582-a452-4f3c4c1fd1ab" providerId="AD" clId="Web-{1841FD75-7457-E109-38A3-AE87475F4E80}" dt="2023-10-12T14:58:26.421" v="70"/>
          <pc:sldLayoutMkLst>
            <pc:docMk/>
            <pc:sldMasterMk cId="8065931" sldId="2147483710"/>
            <pc:sldLayoutMk cId="3232822373" sldId="2147483717"/>
          </pc:sldLayoutMkLst>
        </pc:sldLayoutChg>
        <pc:sldLayoutChg chg="add">
          <pc:chgData name="Josie Gray" userId="S::jgray@bccampus.ca::cbebf26f-8383-4582-a452-4f3c4c1fd1ab" providerId="AD" clId="Web-{1841FD75-7457-E109-38A3-AE87475F4E80}" dt="2023-10-12T14:58:26.421" v="70"/>
          <pc:sldLayoutMkLst>
            <pc:docMk/>
            <pc:sldMasterMk cId="8065931" sldId="2147483710"/>
            <pc:sldLayoutMk cId="0" sldId="2147483718"/>
          </pc:sldLayoutMkLst>
        </pc:sldLayoutChg>
        <pc:sldLayoutChg chg="add">
          <pc:chgData name="Josie Gray" userId="S::jgray@bccampus.ca::cbebf26f-8383-4582-a452-4f3c4c1fd1ab" providerId="AD" clId="Web-{1841FD75-7457-E109-38A3-AE87475F4E80}" dt="2023-10-12T14:58:26.421" v="70"/>
          <pc:sldLayoutMkLst>
            <pc:docMk/>
            <pc:sldMasterMk cId="8065931" sldId="2147483710"/>
            <pc:sldLayoutMk cId="2336008005" sldId="2147483719"/>
          </pc:sldLayoutMkLst>
        </pc:sldLayoutChg>
        <pc:sldLayoutChg chg="add">
          <pc:chgData name="Josie Gray" userId="S::jgray@bccampus.ca::cbebf26f-8383-4582-a452-4f3c4c1fd1ab" providerId="AD" clId="Web-{1841FD75-7457-E109-38A3-AE87475F4E80}" dt="2023-10-12T14:58:26.421" v="70"/>
          <pc:sldLayoutMkLst>
            <pc:docMk/>
            <pc:sldMasterMk cId="8065931" sldId="2147483710"/>
            <pc:sldLayoutMk cId="3868818128" sldId="2147483720"/>
          </pc:sldLayoutMkLst>
        </pc:sldLayoutChg>
      </pc:sldMasterChg>
    </pc:docChg>
  </pc:docChgLst>
  <pc:docChgLst>
    <pc:chgData name="Josie Gray" userId="cbebf26f-8383-4582-a452-4f3c4c1fd1ab" providerId="ADAL" clId="{944A80B1-9080-473E-A599-15B011CFB3DA}"/>
    <pc:docChg chg="custSel modSld">
      <pc:chgData name="Josie Gray" userId="cbebf26f-8383-4582-a452-4f3c4c1fd1ab" providerId="ADAL" clId="{944A80B1-9080-473E-A599-15B011CFB3DA}" dt="2023-09-28T02:39:27.852" v="18" actId="20577"/>
      <pc:docMkLst>
        <pc:docMk/>
      </pc:docMkLst>
      <pc:sldChg chg="modSp mod modNotesTx">
        <pc:chgData name="Josie Gray" userId="cbebf26f-8383-4582-a452-4f3c4c1fd1ab" providerId="ADAL" clId="{944A80B1-9080-473E-A599-15B011CFB3DA}" dt="2023-09-28T02:38:05.707" v="12" actId="20577"/>
        <pc:sldMkLst>
          <pc:docMk/>
          <pc:sldMk cId="2068810918" sldId="256"/>
        </pc:sldMkLst>
        <pc:spChg chg="mod">
          <ac:chgData name="Josie Gray" userId="cbebf26f-8383-4582-a452-4f3c4c1fd1ab" providerId="ADAL" clId="{944A80B1-9080-473E-A599-15B011CFB3DA}" dt="2023-09-28T02:38:05.707" v="12" actId="20577"/>
          <ac:spMkLst>
            <pc:docMk/>
            <pc:sldMk cId="2068810918" sldId="256"/>
            <ac:spMk id="3" creationId="{205E8320-621B-4160-9833-4DBB63728701}"/>
          </ac:spMkLst>
        </pc:spChg>
      </pc:sldChg>
      <pc:sldChg chg="modSp mod modNotesTx">
        <pc:chgData name="Josie Gray" userId="cbebf26f-8383-4582-a452-4f3c4c1fd1ab" providerId="ADAL" clId="{944A80B1-9080-473E-A599-15B011CFB3DA}" dt="2023-09-28T02:39:27.852" v="18" actId="20577"/>
        <pc:sldMkLst>
          <pc:docMk/>
          <pc:sldMk cId="491456035" sldId="309"/>
        </pc:sldMkLst>
        <pc:spChg chg="mod">
          <ac:chgData name="Josie Gray" userId="cbebf26f-8383-4582-a452-4f3c4c1fd1ab" providerId="ADAL" clId="{944A80B1-9080-473E-A599-15B011CFB3DA}" dt="2023-09-28T02:37:57.842" v="10" actId="20577"/>
          <ac:spMkLst>
            <pc:docMk/>
            <pc:sldMk cId="491456035" sldId="309"/>
            <ac:spMk id="4" creationId="{D919847E-414B-3868-35F8-08232BBD71DD}"/>
          </ac:spMkLst>
        </pc:spChg>
      </pc:sldChg>
    </pc:docChg>
  </pc:docChgLst>
  <pc:docChgLst>
    <pc:chgData name="Josie Gray" userId="S::jgray@bccampus.ca::cbebf26f-8383-4582-a452-4f3c4c1fd1ab" providerId="AD" clId="Web-{103DDADF-1481-41E4-069C-9B9F0D9FC335}"/>
    <pc:docChg chg="addSld modSld">
      <pc:chgData name="Josie Gray" userId="S::jgray@bccampus.ca::cbebf26f-8383-4582-a452-4f3c4c1fd1ab" providerId="AD" clId="Web-{103DDADF-1481-41E4-069C-9B9F0D9FC335}" dt="2023-09-20T15:03:31.158" v="2405" actId="20577"/>
      <pc:docMkLst>
        <pc:docMk/>
      </pc:docMkLst>
      <pc:sldChg chg="modNotes">
        <pc:chgData name="Josie Gray" userId="S::jgray@bccampus.ca::cbebf26f-8383-4582-a452-4f3c4c1fd1ab" providerId="AD" clId="Web-{103DDADF-1481-41E4-069C-9B9F0D9FC335}" dt="2023-09-20T14:40:21.818" v="2225"/>
        <pc:sldMkLst>
          <pc:docMk/>
          <pc:sldMk cId="2068810918" sldId="256"/>
        </pc:sldMkLst>
      </pc:sldChg>
      <pc:sldChg chg="modNotes">
        <pc:chgData name="Josie Gray" userId="S::jgray@bccampus.ca::cbebf26f-8383-4582-a452-4f3c4c1fd1ab" providerId="AD" clId="Web-{103DDADF-1481-41E4-069C-9B9F0D9FC335}" dt="2023-09-19T19:51:29.566" v="1498"/>
        <pc:sldMkLst>
          <pc:docMk/>
          <pc:sldMk cId="2229478352" sldId="304"/>
        </pc:sldMkLst>
      </pc:sldChg>
      <pc:sldChg chg="modNotes">
        <pc:chgData name="Josie Gray" userId="S::jgray@bccampus.ca::cbebf26f-8383-4582-a452-4f3c4c1fd1ab" providerId="AD" clId="Web-{103DDADF-1481-41E4-069C-9B9F0D9FC335}" dt="2023-09-20T14:43:19.072" v="2319"/>
        <pc:sldMkLst>
          <pc:docMk/>
          <pc:sldMk cId="1659526768" sldId="305"/>
        </pc:sldMkLst>
      </pc:sldChg>
      <pc:sldChg chg="modSp modNotes">
        <pc:chgData name="Josie Gray" userId="S::jgray@bccampus.ca::cbebf26f-8383-4582-a452-4f3c4c1fd1ab" providerId="AD" clId="Web-{103DDADF-1481-41E4-069C-9B9F0D9FC335}" dt="2023-09-19T19:56:25.767" v="1863" actId="20577"/>
        <pc:sldMkLst>
          <pc:docMk/>
          <pc:sldMk cId="734456792" sldId="307"/>
        </pc:sldMkLst>
        <pc:spChg chg="mod">
          <ac:chgData name="Josie Gray" userId="S::jgray@bccampus.ca::cbebf26f-8383-4582-a452-4f3c4c1fd1ab" providerId="AD" clId="Web-{103DDADF-1481-41E4-069C-9B9F0D9FC335}" dt="2023-09-19T19:56:25.767" v="1863" actId="20577"/>
          <ac:spMkLst>
            <pc:docMk/>
            <pc:sldMk cId="734456792" sldId="307"/>
            <ac:spMk id="3" creationId="{1F69B043-49A5-3A20-1E3B-8970BD4D11F1}"/>
          </ac:spMkLst>
        </pc:spChg>
        <pc:picChg chg="mod">
          <ac:chgData name="Josie Gray" userId="S::jgray@bccampus.ca::cbebf26f-8383-4582-a452-4f3c4c1fd1ab" providerId="AD" clId="Web-{103DDADF-1481-41E4-069C-9B9F0D9FC335}" dt="2023-09-19T19:56:16.548" v="1861" actId="1076"/>
          <ac:picMkLst>
            <pc:docMk/>
            <pc:sldMk cId="734456792" sldId="307"/>
            <ac:picMk id="5" creationId="{904E0611-CD9E-3116-63F3-510461748CB8}"/>
          </ac:picMkLst>
        </pc:picChg>
      </pc:sldChg>
      <pc:sldChg chg="modSp">
        <pc:chgData name="Josie Gray" userId="S::jgray@bccampus.ca::cbebf26f-8383-4582-a452-4f3c4c1fd1ab" providerId="AD" clId="Web-{103DDADF-1481-41E4-069C-9B9F0D9FC335}" dt="2023-09-19T19:57:02.860" v="1872" actId="20577"/>
        <pc:sldMkLst>
          <pc:docMk/>
          <pc:sldMk cId="532734300" sldId="312"/>
        </pc:sldMkLst>
        <pc:spChg chg="mod">
          <ac:chgData name="Josie Gray" userId="S::jgray@bccampus.ca::cbebf26f-8383-4582-a452-4f3c4c1fd1ab" providerId="AD" clId="Web-{103DDADF-1481-41E4-069C-9B9F0D9FC335}" dt="2023-09-19T19:57:02.860" v="1872" actId="20577"/>
          <ac:spMkLst>
            <pc:docMk/>
            <pc:sldMk cId="532734300" sldId="312"/>
            <ac:spMk id="3" creationId="{1F69B043-49A5-3A20-1E3B-8970BD4D11F1}"/>
          </ac:spMkLst>
        </pc:spChg>
      </pc:sldChg>
      <pc:sldChg chg="modSp">
        <pc:chgData name="Josie Gray" userId="S::jgray@bccampus.ca::cbebf26f-8383-4582-a452-4f3c4c1fd1ab" providerId="AD" clId="Web-{103DDADF-1481-41E4-069C-9B9F0D9FC335}" dt="2023-09-20T14:50:16.877" v="2362" actId="20577"/>
        <pc:sldMkLst>
          <pc:docMk/>
          <pc:sldMk cId="1503704020" sldId="314"/>
        </pc:sldMkLst>
        <pc:spChg chg="mod">
          <ac:chgData name="Josie Gray" userId="S::jgray@bccampus.ca::cbebf26f-8383-4582-a452-4f3c4c1fd1ab" providerId="AD" clId="Web-{103DDADF-1481-41E4-069C-9B9F0D9FC335}" dt="2023-09-20T14:50:16.877" v="2362" actId="20577"/>
          <ac:spMkLst>
            <pc:docMk/>
            <pc:sldMk cId="1503704020" sldId="314"/>
            <ac:spMk id="3" creationId="{1F69B043-49A5-3A20-1E3B-8970BD4D11F1}"/>
          </ac:spMkLst>
        </pc:spChg>
      </pc:sldChg>
      <pc:sldChg chg="modNotes">
        <pc:chgData name="Josie Gray" userId="S::jgray@bccampus.ca::cbebf26f-8383-4582-a452-4f3c4c1fd1ab" providerId="AD" clId="Web-{103DDADF-1481-41E4-069C-9B9F0D9FC335}" dt="2023-09-20T14:44:51.902" v="2360"/>
        <pc:sldMkLst>
          <pc:docMk/>
          <pc:sldMk cId="1619448283" sldId="315"/>
        </pc:sldMkLst>
      </pc:sldChg>
      <pc:sldChg chg="modSp modNotes">
        <pc:chgData name="Josie Gray" userId="S::jgray@bccampus.ca::cbebf26f-8383-4582-a452-4f3c4c1fd1ab" providerId="AD" clId="Web-{103DDADF-1481-41E4-069C-9B9F0D9FC335}" dt="2023-09-20T15:03:31.158" v="2405" actId="20577"/>
        <pc:sldMkLst>
          <pc:docMk/>
          <pc:sldMk cId="97510625" sldId="316"/>
        </pc:sldMkLst>
        <pc:spChg chg="mod">
          <ac:chgData name="Josie Gray" userId="S::jgray@bccampus.ca::cbebf26f-8383-4582-a452-4f3c4c1fd1ab" providerId="AD" clId="Web-{103DDADF-1481-41E4-069C-9B9F0D9FC335}" dt="2023-09-19T20:24:12.787" v="2220" actId="20577"/>
          <ac:spMkLst>
            <pc:docMk/>
            <pc:sldMk cId="97510625" sldId="316"/>
            <ac:spMk id="2" creationId="{C4A4E93A-A347-C21B-9470-91AB8990482D}"/>
          </ac:spMkLst>
        </pc:spChg>
        <pc:spChg chg="mod">
          <ac:chgData name="Josie Gray" userId="S::jgray@bccampus.ca::cbebf26f-8383-4582-a452-4f3c4c1fd1ab" providerId="AD" clId="Web-{103DDADF-1481-41E4-069C-9B9F0D9FC335}" dt="2023-09-20T15:03:31.158" v="2405" actId="20577"/>
          <ac:spMkLst>
            <pc:docMk/>
            <pc:sldMk cId="97510625" sldId="316"/>
            <ac:spMk id="3" creationId="{132CD24B-9620-66CC-C0CB-E413BDB1BFCD}"/>
          </ac:spMkLst>
        </pc:spChg>
      </pc:sldChg>
      <pc:sldChg chg="modNotes">
        <pc:chgData name="Josie Gray" userId="S::jgray@bccampus.ca::cbebf26f-8383-4582-a452-4f3c4c1fd1ab" providerId="AD" clId="Web-{103DDADF-1481-41E4-069C-9B9F0D9FC335}" dt="2023-09-20T14:41:57.086" v="2305"/>
        <pc:sldMkLst>
          <pc:docMk/>
          <pc:sldMk cId="1063570367" sldId="317"/>
        </pc:sldMkLst>
      </pc:sldChg>
      <pc:sldChg chg="delSp modSp new">
        <pc:chgData name="Josie Gray" userId="S::jgray@bccampus.ca::cbebf26f-8383-4582-a452-4f3c4c1fd1ab" providerId="AD" clId="Web-{103DDADF-1481-41E4-069C-9B9F0D9FC335}" dt="2023-09-19T20:19:47.148" v="1964"/>
        <pc:sldMkLst>
          <pc:docMk/>
          <pc:sldMk cId="136181034" sldId="318"/>
        </pc:sldMkLst>
        <pc:spChg chg="mod">
          <ac:chgData name="Josie Gray" userId="S::jgray@bccampus.ca::cbebf26f-8383-4582-a452-4f3c4c1fd1ab" providerId="AD" clId="Web-{103DDADF-1481-41E4-069C-9B9F0D9FC335}" dt="2023-09-19T20:19:42.601" v="1963" actId="20577"/>
          <ac:spMkLst>
            <pc:docMk/>
            <pc:sldMk cId="136181034" sldId="318"/>
            <ac:spMk id="2" creationId="{6C3081F7-9DBA-B241-C5EC-1BEA9EF0B843}"/>
          </ac:spMkLst>
        </pc:spChg>
        <pc:spChg chg="del">
          <ac:chgData name="Josie Gray" userId="S::jgray@bccampus.ca::cbebf26f-8383-4582-a452-4f3c4c1fd1ab" providerId="AD" clId="Web-{103DDADF-1481-41E4-069C-9B9F0D9FC335}" dt="2023-09-19T20:19:47.148" v="1964"/>
          <ac:spMkLst>
            <pc:docMk/>
            <pc:sldMk cId="136181034" sldId="318"/>
            <ac:spMk id="3" creationId="{7830502D-E5AD-FD54-0FC7-C326AFF32045}"/>
          </ac:spMkLst>
        </pc:spChg>
      </pc:sldChg>
    </pc:docChg>
  </pc:docChgLst>
  <pc:docChgLst>
    <pc:chgData name="Josie Gray" userId="S::jgray@bccampus.ca::cbebf26f-8383-4582-a452-4f3c4c1fd1ab" providerId="AD" clId="Web-{FE067CE6-BDB7-E7D1-7BBA-8B03CEA065CE}"/>
    <pc:docChg chg="addSld delSld modSld sldOrd">
      <pc:chgData name="Josie Gray" userId="S::jgray@bccampus.ca::cbebf26f-8383-4582-a452-4f3c4c1fd1ab" providerId="AD" clId="Web-{FE067CE6-BDB7-E7D1-7BBA-8B03CEA065CE}" dt="2023-10-26T01:45:51.953" v="2279"/>
      <pc:docMkLst>
        <pc:docMk/>
      </pc:docMkLst>
      <pc:sldChg chg="modNotes">
        <pc:chgData name="Josie Gray" userId="S::jgray@bccampus.ca::cbebf26f-8383-4582-a452-4f3c4c1fd1ab" providerId="AD" clId="Web-{FE067CE6-BDB7-E7D1-7BBA-8B03CEA065CE}" dt="2023-10-26T00:55:38.856" v="610"/>
        <pc:sldMkLst>
          <pc:docMk/>
          <pc:sldMk cId="2068810918" sldId="256"/>
        </pc:sldMkLst>
      </pc:sldChg>
      <pc:sldChg chg="modSp ord modNotes">
        <pc:chgData name="Josie Gray" userId="S::jgray@bccampus.ca::cbebf26f-8383-4582-a452-4f3c4c1fd1ab" providerId="AD" clId="Web-{FE067CE6-BDB7-E7D1-7BBA-8B03CEA065CE}" dt="2023-10-26T01:35:59.862" v="2008" actId="1076"/>
        <pc:sldMkLst>
          <pc:docMk/>
          <pc:sldMk cId="2229478352" sldId="304"/>
        </pc:sldMkLst>
        <pc:spChg chg="mod">
          <ac:chgData name="Josie Gray" userId="S::jgray@bccampus.ca::cbebf26f-8383-4582-a452-4f3c4c1fd1ab" providerId="AD" clId="Web-{FE067CE6-BDB7-E7D1-7BBA-8B03CEA065CE}" dt="2023-10-26T01:35:59.846" v="2007" actId="1076"/>
          <ac:spMkLst>
            <pc:docMk/>
            <pc:sldMk cId="2229478352" sldId="304"/>
            <ac:spMk id="2" creationId="{E137E9DF-6836-3CD2-A9C7-253DCBE3F316}"/>
          </ac:spMkLst>
        </pc:spChg>
        <pc:spChg chg="mod">
          <ac:chgData name="Josie Gray" userId="S::jgray@bccampus.ca::cbebf26f-8383-4582-a452-4f3c4c1fd1ab" providerId="AD" clId="Web-{FE067CE6-BDB7-E7D1-7BBA-8B03CEA065CE}" dt="2023-10-26T01:35:59.862" v="2008" actId="1076"/>
          <ac:spMkLst>
            <pc:docMk/>
            <pc:sldMk cId="2229478352" sldId="304"/>
            <ac:spMk id="3" creationId="{988E3D2D-E7B0-7672-947D-E66C56BEC9B0}"/>
          </ac:spMkLst>
        </pc:spChg>
      </pc:sldChg>
      <pc:sldChg chg="modSp mod modClrScheme chgLayout modNotes">
        <pc:chgData name="Josie Gray" userId="S::jgray@bccampus.ca::cbebf26f-8383-4582-a452-4f3c4c1fd1ab" providerId="AD" clId="Web-{FE067CE6-BDB7-E7D1-7BBA-8B03CEA065CE}" dt="2023-10-26T01:36:41.816" v="2014" actId="1076"/>
        <pc:sldMkLst>
          <pc:docMk/>
          <pc:sldMk cId="1659526768" sldId="305"/>
        </pc:sldMkLst>
        <pc:spChg chg="mod ord">
          <ac:chgData name="Josie Gray" userId="S::jgray@bccampus.ca::cbebf26f-8383-4582-a452-4f3c4c1fd1ab" providerId="AD" clId="Web-{FE067CE6-BDB7-E7D1-7BBA-8B03CEA065CE}" dt="2023-10-26T01:36:41.800" v="2013" actId="1076"/>
          <ac:spMkLst>
            <pc:docMk/>
            <pc:sldMk cId="1659526768" sldId="305"/>
            <ac:spMk id="2" creationId="{9B890170-4110-1B6F-2BFB-6D66F5A92ED3}"/>
          </ac:spMkLst>
        </pc:spChg>
        <pc:spChg chg="mod ord">
          <ac:chgData name="Josie Gray" userId="S::jgray@bccampus.ca::cbebf26f-8383-4582-a452-4f3c4c1fd1ab" providerId="AD" clId="Web-{FE067CE6-BDB7-E7D1-7BBA-8B03CEA065CE}" dt="2023-10-26T01:36:41.816" v="2014" actId="1076"/>
          <ac:spMkLst>
            <pc:docMk/>
            <pc:sldMk cId="1659526768" sldId="305"/>
            <ac:spMk id="3" creationId="{D7CD947B-2B06-41C5-2D32-EDAE779B9E7E}"/>
          </ac:spMkLst>
        </pc:spChg>
      </pc:sldChg>
      <pc:sldChg chg="delSp modSp modNotes">
        <pc:chgData name="Josie Gray" userId="S::jgray@bccampus.ca::cbebf26f-8383-4582-a452-4f3c4c1fd1ab" providerId="AD" clId="Web-{FE067CE6-BDB7-E7D1-7BBA-8B03CEA065CE}" dt="2023-10-26T01:45:51.953" v="2279"/>
        <pc:sldMkLst>
          <pc:docMk/>
          <pc:sldMk cId="491456035" sldId="309"/>
        </pc:sldMkLst>
        <pc:spChg chg="mod">
          <ac:chgData name="Josie Gray" userId="S::jgray@bccampus.ca::cbebf26f-8383-4582-a452-4f3c4c1fd1ab" providerId="AD" clId="Web-{FE067CE6-BDB7-E7D1-7BBA-8B03CEA065CE}" dt="2023-10-26T01:35:24.533" v="1992" actId="20577"/>
          <ac:spMkLst>
            <pc:docMk/>
            <pc:sldMk cId="491456035" sldId="309"/>
            <ac:spMk id="2" creationId="{FE69AFDB-05B0-218A-C556-CE434B3EB802}"/>
          </ac:spMkLst>
        </pc:spChg>
        <pc:spChg chg="del mod">
          <ac:chgData name="Josie Gray" userId="S::jgray@bccampus.ca::cbebf26f-8383-4582-a452-4f3c4c1fd1ab" providerId="AD" clId="Web-{FE067CE6-BDB7-E7D1-7BBA-8B03CEA065CE}" dt="2023-10-26T01:35:27.220" v="1993"/>
          <ac:spMkLst>
            <pc:docMk/>
            <pc:sldMk cId="491456035" sldId="309"/>
            <ac:spMk id="3" creationId="{F13918FE-9EE2-E003-712C-69F34BE60795}"/>
          </ac:spMkLst>
        </pc:spChg>
        <pc:spChg chg="mod">
          <ac:chgData name="Josie Gray" userId="S::jgray@bccampus.ca::cbebf26f-8383-4582-a452-4f3c4c1fd1ab" providerId="AD" clId="Web-{FE067CE6-BDB7-E7D1-7BBA-8B03CEA065CE}" dt="2023-10-26T01:35:32.861" v="1994" actId="1076"/>
          <ac:spMkLst>
            <pc:docMk/>
            <pc:sldMk cId="491456035" sldId="309"/>
            <ac:spMk id="4" creationId="{D919847E-414B-3868-35F8-08232BBD71DD}"/>
          </ac:spMkLst>
        </pc:spChg>
      </pc:sldChg>
      <pc:sldChg chg="modNotes">
        <pc:chgData name="Josie Gray" userId="S::jgray@bccampus.ca::cbebf26f-8383-4582-a452-4f3c4c1fd1ab" providerId="AD" clId="Web-{FE067CE6-BDB7-E7D1-7BBA-8B03CEA065CE}" dt="2023-10-26T00:59:56.190" v="651"/>
        <pc:sldMkLst>
          <pc:docMk/>
          <pc:sldMk cId="1063570367" sldId="317"/>
        </pc:sldMkLst>
      </pc:sldChg>
      <pc:sldChg chg="modNotes">
        <pc:chgData name="Josie Gray" userId="S::jgray@bccampus.ca::cbebf26f-8383-4582-a452-4f3c4c1fd1ab" providerId="AD" clId="Web-{FE067CE6-BDB7-E7D1-7BBA-8B03CEA065CE}" dt="2023-10-26T01:06:25.980" v="836"/>
        <pc:sldMkLst>
          <pc:docMk/>
          <pc:sldMk cId="222337861" sldId="318"/>
        </pc:sldMkLst>
      </pc:sldChg>
      <pc:sldChg chg="modNotes">
        <pc:chgData name="Josie Gray" userId="S::jgray@bccampus.ca::cbebf26f-8383-4582-a452-4f3c4c1fd1ab" providerId="AD" clId="Web-{FE067CE6-BDB7-E7D1-7BBA-8B03CEA065CE}" dt="2023-10-26T01:07:00.105" v="838"/>
        <pc:sldMkLst>
          <pc:docMk/>
          <pc:sldMk cId="1835164086" sldId="320"/>
        </pc:sldMkLst>
      </pc:sldChg>
      <pc:sldChg chg="del modNotes">
        <pc:chgData name="Josie Gray" userId="S::jgray@bccampus.ca::cbebf26f-8383-4582-a452-4f3c4c1fd1ab" providerId="AD" clId="Web-{FE067CE6-BDB7-E7D1-7BBA-8B03CEA065CE}" dt="2023-10-26T01:13:19.660" v="1052"/>
        <pc:sldMkLst>
          <pc:docMk/>
          <pc:sldMk cId="2852595048" sldId="321"/>
        </pc:sldMkLst>
      </pc:sldChg>
      <pc:sldChg chg="modSp modNotes">
        <pc:chgData name="Josie Gray" userId="S::jgray@bccampus.ca::cbebf26f-8383-4582-a452-4f3c4c1fd1ab" providerId="AD" clId="Web-{FE067CE6-BDB7-E7D1-7BBA-8B03CEA065CE}" dt="2023-10-26T01:44:15.435" v="2274"/>
        <pc:sldMkLst>
          <pc:docMk/>
          <pc:sldMk cId="3896680082" sldId="322"/>
        </pc:sldMkLst>
        <pc:picChg chg="mod">
          <ac:chgData name="Josie Gray" userId="S::jgray@bccampus.ca::cbebf26f-8383-4582-a452-4f3c4c1fd1ab" providerId="AD" clId="Web-{FE067CE6-BDB7-E7D1-7BBA-8B03CEA065CE}" dt="2023-10-26T01:44:15.435" v="2274"/>
          <ac:picMkLst>
            <pc:docMk/>
            <pc:sldMk cId="3896680082" sldId="322"/>
            <ac:picMk id="15" creationId="{DECE14BB-ECC2-2409-DF2C-AF3411A82709}"/>
          </ac:picMkLst>
        </pc:picChg>
      </pc:sldChg>
      <pc:sldChg chg="modSp ord modNotes">
        <pc:chgData name="Josie Gray" userId="S::jgray@bccampus.ca::cbebf26f-8383-4582-a452-4f3c4c1fd1ab" providerId="AD" clId="Web-{FE067CE6-BDB7-E7D1-7BBA-8B03CEA065CE}" dt="2023-10-26T01:37:45.614" v="2022" actId="20577"/>
        <pc:sldMkLst>
          <pc:docMk/>
          <pc:sldMk cId="2675099919" sldId="323"/>
        </pc:sldMkLst>
        <pc:spChg chg="mod">
          <ac:chgData name="Josie Gray" userId="S::jgray@bccampus.ca::cbebf26f-8383-4582-a452-4f3c4c1fd1ab" providerId="AD" clId="Web-{FE067CE6-BDB7-E7D1-7BBA-8B03CEA065CE}" dt="2023-10-26T01:37:45.614" v="2022" actId="20577"/>
          <ac:spMkLst>
            <pc:docMk/>
            <pc:sldMk cId="2675099919" sldId="323"/>
            <ac:spMk id="4" creationId="{E70363F9-0D0F-1131-020A-72CBF6C6CF4E}"/>
          </ac:spMkLst>
        </pc:spChg>
      </pc:sldChg>
      <pc:sldChg chg="modSp modNotes">
        <pc:chgData name="Josie Gray" userId="S::jgray@bccampus.ca::cbebf26f-8383-4582-a452-4f3c4c1fd1ab" providerId="AD" clId="Web-{FE067CE6-BDB7-E7D1-7BBA-8B03CEA065CE}" dt="2023-10-26T01:37:55.895" v="2023" actId="20577"/>
        <pc:sldMkLst>
          <pc:docMk/>
          <pc:sldMk cId="963495316" sldId="324"/>
        </pc:sldMkLst>
        <pc:spChg chg="mod">
          <ac:chgData name="Josie Gray" userId="S::jgray@bccampus.ca::cbebf26f-8383-4582-a452-4f3c4c1fd1ab" providerId="AD" clId="Web-{FE067CE6-BDB7-E7D1-7BBA-8B03CEA065CE}" dt="2023-10-26T01:37:55.895" v="2023" actId="20577"/>
          <ac:spMkLst>
            <pc:docMk/>
            <pc:sldMk cId="963495316" sldId="324"/>
            <ac:spMk id="4" creationId="{A5F5A1E5-09AF-9E2E-7CFE-B8C1140A0A96}"/>
          </ac:spMkLst>
        </pc:spChg>
      </pc:sldChg>
      <pc:sldChg chg="modSp mod modClrScheme chgLayout modNotes">
        <pc:chgData name="Josie Gray" userId="S::jgray@bccampus.ca::cbebf26f-8383-4582-a452-4f3c4c1fd1ab" providerId="AD" clId="Web-{FE067CE6-BDB7-E7D1-7BBA-8B03CEA065CE}" dt="2023-10-26T01:39:07.741" v="2033" actId="1076"/>
        <pc:sldMkLst>
          <pc:docMk/>
          <pc:sldMk cId="2864135048" sldId="325"/>
        </pc:sldMkLst>
        <pc:spChg chg="mod ord">
          <ac:chgData name="Josie Gray" userId="S::jgray@bccampus.ca::cbebf26f-8383-4582-a452-4f3c4c1fd1ab" providerId="AD" clId="Web-{FE067CE6-BDB7-E7D1-7BBA-8B03CEA065CE}" dt="2023-10-26T01:38:47.209" v="2027"/>
          <ac:spMkLst>
            <pc:docMk/>
            <pc:sldMk cId="2864135048" sldId="325"/>
            <ac:spMk id="4" creationId="{6C2E05AC-37C1-A498-F308-7E7CC32169EC}"/>
          </ac:spMkLst>
        </pc:spChg>
        <pc:spChg chg="mod ord">
          <ac:chgData name="Josie Gray" userId="S::jgray@bccampus.ca::cbebf26f-8383-4582-a452-4f3c4c1fd1ab" providerId="AD" clId="Web-{FE067CE6-BDB7-E7D1-7BBA-8B03CEA065CE}" dt="2023-10-26T01:38:47.209" v="2027"/>
          <ac:spMkLst>
            <pc:docMk/>
            <pc:sldMk cId="2864135048" sldId="325"/>
            <ac:spMk id="5" creationId="{2A9042F9-C788-CC8E-4922-26FF284B1404}"/>
          </ac:spMkLst>
        </pc:spChg>
        <pc:spChg chg="mod ord">
          <ac:chgData name="Josie Gray" userId="S::jgray@bccampus.ca::cbebf26f-8383-4582-a452-4f3c4c1fd1ab" providerId="AD" clId="Web-{FE067CE6-BDB7-E7D1-7BBA-8B03CEA065CE}" dt="2023-10-26T01:39:07.741" v="2033" actId="1076"/>
          <ac:spMkLst>
            <pc:docMk/>
            <pc:sldMk cId="2864135048" sldId="325"/>
            <ac:spMk id="6" creationId="{8DE6CC8F-7806-489D-FAC4-DD49F89DCE1C}"/>
          </ac:spMkLst>
        </pc:spChg>
      </pc:sldChg>
      <pc:sldChg chg="modSp">
        <pc:chgData name="Josie Gray" userId="S::jgray@bccampus.ca::cbebf26f-8383-4582-a452-4f3c4c1fd1ab" providerId="AD" clId="Web-{FE067CE6-BDB7-E7D1-7BBA-8B03CEA065CE}" dt="2023-10-26T01:44:51.342" v="2275"/>
        <pc:sldMkLst>
          <pc:docMk/>
          <pc:sldMk cId="1517359539" sldId="326"/>
        </pc:sldMkLst>
        <pc:picChg chg="mod">
          <ac:chgData name="Josie Gray" userId="S::jgray@bccampus.ca::cbebf26f-8383-4582-a452-4f3c4c1fd1ab" providerId="AD" clId="Web-{FE067CE6-BDB7-E7D1-7BBA-8B03CEA065CE}" dt="2023-10-26T01:44:51.342" v="2275"/>
          <ac:picMkLst>
            <pc:docMk/>
            <pc:sldMk cId="1517359539" sldId="326"/>
            <ac:picMk id="5" creationId="{BFA47C58-9E53-7C17-A31A-0815EABC51E4}"/>
          </ac:picMkLst>
        </pc:picChg>
      </pc:sldChg>
      <pc:sldChg chg="modSp add">
        <pc:chgData name="Josie Gray" userId="S::jgray@bccampus.ca::cbebf26f-8383-4582-a452-4f3c4c1fd1ab" providerId="AD" clId="Web-{FE067CE6-BDB7-E7D1-7BBA-8B03CEA065CE}" dt="2023-10-26T01:42:18.823" v="2259"/>
        <pc:sldMkLst>
          <pc:docMk/>
          <pc:sldMk cId="2514067521" sldId="327"/>
        </pc:sldMkLst>
        <pc:picChg chg="mod">
          <ac:chgData name="Josie Gray" userId="S::jgray@bccampus.ca::cbebf26f-8383-4582-a452-4f3c4c1fd1ab" providerId="AD" clId="Web-{FE067CE6-BDB7-E7D1-7BBA-8B03CEA065CE}" dt="2023-10-26T01:42:18.823" v="2259"/>
          <ac:picMkLst>
            <pc:docMk/>
            <pc:sldMk cId="2514067521" sldId="327"/>
            <ac:picMk id="10" creationId="{429C8D2C-3408-42D4-E9AA-24DE41D37D3B}"/>
          </ac:picMkLst>
        </pc:picChg>
      </pc:sldChg>
      <pc:sldChg chg="del">
        <pc:chgData name="Josie Gray" userId="S::jgray@bccampus.ca::cbebf26f-8383-4582-a452-4f3c4c1fd1ab" providerId="AD" clId="Web-{FE067CE6-BDB7-E7D1-7BBA-8B03CEA065CE}" dt="2023-10-25T19:45:27.242" v="1"/>
        <pc:sldMkLst>
          <pc:docMk/>
          <pc:sldMk cId="3701631924" sldId="327"/>
        </pc:sldMkLst>
      </pc:sldChg>
      <pc:sldChg chg="del">
        <pc:chgData name="Josie Gray" userId="S::jgray@bccampus.ca::cbebf26f-8383-4582-a452-4f3c4c1fd1ab" providerId="AD" clId="Web-{FE067CE6-BDB7-E7D1-7BBA-8B03CEA065CE}" dt="2023-10-25T19:45:25.071" v="0"/>
        <pc:sldMkLst>
          <pc:docMk/>
          <pc:sldMk cId="2834261266" sldId="328"/>
        </pc:sldMkLst>
      </pc:sldChg>
      <pc:sldChg chg="modSp add">
        <pc:chgData name="Josie Gray" userId="S::jgray@bccampus.ca::cbebf26f-8383-4582-a452-4f3c4c1fd1ab" providerId="AD" clId="Web-{FE067CE6-BDB7-E7D1-7BBA-8B03CEA065CE}" dt="2023-10-26T01:38:05.364" v="2024" actId="20577"/>
        <pc:sldMkLst>
          <pc:docMk/>
          <pc:sldMk cId="2958938346" sldId="328"/>
        </pc:sldMkLst>
        <pc:spChg chg="mod">
          <ac:chgData name="Josie Gray" userId="S::jgray@bccampus.ca::cbebf26f-8383-4582-a452-4f3c4c1fd1ab" providerId="AD" clId="Web-{FE067CE6-BDB7-E7D1-7BBA-8B03CEA065CE}" dt="2023-10-26T01:38:05.364" v="2024" actId="20577"/>
          <ac:spMkLst>
            <pc:docMk/>
            <pc:sldMk cId="2958938346" sldId="328"/>
            <ac:spMk id="5" creationId="{3D7874DD-ABEA-61F7-9B39-7B14DF964C29}"/>
          </ac:spMkLst>
        </pc:spChg>
      </pc:sldChg>
      <pc:sldChg chg="del modNotes">
        <pc:chgData name="Josie Gray" userId="S::jgray@bccampus.ca::cbebf26f-8383-4582-a452-4f3c4c1fd1ab" providerId="AD" clId="Web-{FE067CE6-BDB7-E7D1-7BBA-8B03CEA065CE}" dt="2023-10-26T01:13:19.660" v="1050"/>
        <pc:sldMkLst>
          <pc:docMk/>
          <pc:sldMk cId="3247385414" sldId="329"/>
        </pc:sldMkLst>
      </pc:sldChg>
      <pc:sldChg chg="modSp add">
        <pc:chgData name="Josie Gray" userId="S::jgray@bccampus.ca::cbebf26f-8383-4582-a452-4f3c4c1fd1ab" providerId="AD" clId="Web-{FE067CE6-BDB7-E7D1-7BBA-8B03CEA065CE}" dt="2023-10-26T01:37:07.863" v="2021" actId="20577"/>
        <pc:sldMkLst>
          <pc:docMk/>
          <pc:sldMk cId="3580047241" sldId="329"/>
        </pc:sldMkLst>
        <pc:spChg chg="mod">
          <ac:chgData name="Josie Gray" userId="S::jgray@bccampus.ca::cbebf26f-8383-4582-a452-4f3c4c1fd1ab" providerId="AD" clId="Web-{FE067CE6-BDB7-E7D1-7BBA-8B03CEA065CE}" dt="2023-10-26T01:37:07.863" v="2021" actId="20577"/>
          <ac:spMkLst>
            <pc:docMk/>
            <pc:sldMk cId="3580047241" sldId="329"/>
            <ac:spMk id="5" creationId="{3D7874DD-ABEA-61F7-9B39-7B14DF964C29}"/>
          </ac:spMkLst>
        </pc:spChg>
      </pc:sldChg>
      <pc:sldChg chg="del modNotes">
        <pc:chgData name="Josie Gray" userId="S::jgray@bccampus.ca::cbebf26f-8383-4582-a452-4f3c4c1fd1ab" providerId="AD" clId="Web-{FE067CE6-BDB7-E7D1-7BBA-8B03CEA065CE}" dt="2023-10-26T01:13:19.660" v="1051"/>
        <pc:sldMkLst>
          <pc:docMk/>
          <pc:sldMk cId="546447633" sldId="330"/>
        </pc:sldMkLst>
      </pc:sldChg>
      <pc:sldChg chg="new del">
        <pc:chgData name="Josie Gray" userId="S::jgray@bccampus.ca::cbebf26f-8383-4582-a452-4f3c4c1fd1ab" providerId="AD" clId="Web-{FE067CE6-BDB7-E7D1-7BBA-8B03CEA065CE}" dt="2023-10-26T01:24:44.988" v="1246"/>
        <pc:sldMkLst>
          <pc:docMk/>
          <pc:sldMk cId="1245526450" sldId="330"/>
        </pc:sldMkLst>
      </pc:sldChg>
      <pc:sldChg chg="modSp add">
        <pc:chgData name="Josie Gray" userId="S::jgray@bccampus.ca::cbebf26f-8383-4582-a452-4f3c4c1fd1ab" providerId="AD" clId="Web-{FE067CE6-BDB7-E7D1-7BBA-8B03CEA065CE}" dt="2023-10-26T01:16:37.211" v="1062" actId="20577"/>
        <pc:sldMkLst>
          <pc:docMk/>
          <pc:sldMk cId="1554187093" sldId="331"/>
        </pc:sldMkLst>
        <pc:spChg chg="mod">
          <ac:chgData name="Josie Gray" userId="S::jgray@bccampus.ca::cbebf26f-8383-4582-a452-4f3c4c1fd1ab" providerId="AD" clId="Web-{FE067CE6-BDB7-E7D1-7BBA-8B03CEA065CE}" dt="2023-10-26T01:16:37.211" v="1062" actId="20577"/>
          <ac:spMkLst>
            <pc:docMk/>
            <pc:sldMk cId="1554187093" sldId="331"/>
            <ac:spMk id="3" creationId="{D7CD947B-2B06-41C5-2D32-EDAE779B9E7E}"/>
          </ac:spMkLst>
        </pc:spChg>
      </pc:sldChg>
      <pc:sldChg chg="add ord">
        <pc:chgData name="Josie Gray" userId="S::jgray@bccampus.ca::cbebf26f-8383-4582-a452-4f3c4c1fd1ab" providerId="AD" clId="Web-{FE067CE6-BDB7-E7D1-7BBA-8B03CEA065CE}" dt="2023-10-26T01:41:40.103" v="2253"/>
        <pc:sldMkLst>
          <pc:docMk/>
          <pc:sldMk cId="3505964325" sldId="332"/>
        </pc:sldMkLst>
      </pc:sldChg>
      <pc:sldChg chg="addSp delSp modSp new modNotes">
        <pc:chgData name="Josie Gray" userId="S::jgray@bccampus.ca::cbebf26f-8383-4582-a452-4f3c4c1fd1ab" providerId="AD" clId="Web-{FE067CE6-BDB7-E7D1-7BBA-8B03CEA065CE}" dt="2023-10-26T01:45:17.639" v="2278"/>
        <pc:sldMkLst>
          <pc:docMk/>
          <pc:sldMk cId="492276407" sldId="333"/>
        </pc:sldMkLst>
        <pc:spChg chg="mod">
          <ac:chgData name="Josie Gray" userId="S::jgray@bccampus.ca::cbebf26f-8383-4582-a452-4f3c4c1fd1ab" providerId="AD" clId="Web-{FE067CE6-BDB7-E7D1-7BBA-8B03CEA065CE}" dt="2023-10-26T01:24:17.237" v="1240" actId="1076"/>
          <ac:spMkLst>
            <pc:docMk/>
            <pc:sldMk cId="492276407" sldId="333"/>
            <ac:spMk id="2" creationId="{BE12464C-CD0C-00EC-DF28-3BF1DF9BF63A}"/>
          </ac:spMkLst>
        </pc:spChg>
        <pc:spChg chg="del">
          <ac:chgData name="Josie Gray" userId="S::jgray@bccampus.ca::cbebf26f-8383-4582-a452-4f3c4c1fd1ab" providerId="AD" clId="Web-{FE067CE6-BDB7-E7D1-7BBA-8B03CEA065CE}" dt="2023-10-26T01:18:10.964" v="1066"/>
          <ac:spMkLst>
            <pc:docMk/>
            <pc:sldMk cId="492276407" sldId="333"/>
            <ac:spMk id="3" creationId="{41378FA8-70DC-08BD-55C5-853F8CCA7C87}"/>
          </ac:spMkLst>
        </pc:spChg>
        <pc:spChg chg="del mod">
          <ac:chgData name="Josie Gray" userId="S::jgray@bccampus.ca::cbebf26f-8383-4582-a452-4f3c4c1fd1ab" providerId="AD" clId="Web-{FE067CE6-BDB7-E7D1-7BBA-8B03CEA065CE}" dt="2023-10-26T01:23:20.001" v="1186"/>
          <ac:spMkLst>
            <pc:docMk/>
            <pc:sldMk cId="492276407" sldId="333"/>
            <ac:spMk id="4" creationId="{3BE6E800-BC8D-F764-D7E4-8CB7F2803163}"/>
          </ac:spMkLst>
        </pc:spChg>
        <pc:spChg chg="add del mod">
          <ac:chgData name="Josie Gray" userId="S::jgray@bccampus.ca::cbebf26f-8383-4582-a452-4f3c4c1fd1ab" providerId="AD" clId="Web-{FE067CE6-BDB7-E7D1-7BBA-8B03CEA065CE}" dt="2023-10-26T01:23:03.267" v="1130"/>
          <ac:spMkLst>
            <pc:docMk/>
            <pc:sldMk cId="492276407" sldId="333"/>
            <ac:spMk id="7" creationId="{4633A4AA-2823-15A5-C20F-C62A9E534258}"/>
          </ac:spMkLst>
        </pc:spChg>
        <pc:spChg chg="add mod">
          <ac:chgData name="Josie Gray" userId="S::jgray@bccampus.ca::cbebf26f-8383-4582-a452-4f3c4c1fd1ab" providerId="AD" clId="Web-{FE067CE6-BDB7-E7D1-7BBA-8B03CEA065CE}" dt="2023-10-26T01:26:25.302" v="1495" actId="20577"/>
          <ac:spMkLst>
            <pc:docMk/>
            <pc:sldMk cId="492276407" sldId="333"/>
            <ac:spMk id="9" creationId="{900BAF03-A170-49A3-5848-2E2978C5C4AE}"/>
          </ac:spMkLst>
        </pc:spChg>
        <pc:picChg chg="add del mod ord">
          <ac:chgData name="Josie Gray" userId="S::jgray@bccampus.ca::cbebf26f-8383-4582-a452-4f3c4c1fd1ab" providerId="AD" clId="Web-{FE067CE6-BDB7-E7D1-7BBA-8B03CEA065CE}" dt="2023-10-26T01:23:12.033" v="1185"/>
          <ac:picMkLst>
            <pc:docMk/>
            <pc:sldMk cId="492276407" sldId="333"/>
            <ac:picMk id="5" creationId="{EDFA07AC-8688-7F2B-FD8B-75CFCADD655D}"/>
          </ac:picMkLst>
        </pc:picChg>
        <pc:picChg chg="add mod ord">
          <ac:chgData name="Josie Gray" userId="S::jgray@bccampus.ca::cbebf26f-8383-4582-a452-4f3c4c1fd1ab" providerId="AD" clId="Web-{FE067CE6-BDB7-E7D1-7BBA-8B03CEA065CE}" dt="2023-10-26T01:45:17.639" v="2278"/>
          <ac:picMkLst>
            <pc:docMk/>
            <pc:sldMk cId="492276407" sldId="333"/>
            <ac:picMk id="10" creationId="{A1574664-3653-188D-75D0-6080A24165B8}"/>
          </ac:picMkLst>
        </pc:picChg>
      </pc:sldChg>
      <pc:sldChg chg="modSp add del replId modNotes">
        <pc:chgData name="Josie Gray" userId="S::jgray@bccampus.ca::cbebf26f-8383-4582-a452-4f3c4c1fd1ab" providerId="AD" clId="Web-{FE067CE6-BDB7-E7D1-7BBA-8B03CEA065CE}" dt="2023-10-26T01:45:13.858" v="2277"/>
        <pc:sldMkLst>
          <pc:docMk/>
          <pc:sldMk cId="3138027555" sldId="334"/>
        </pc:sldMkLst>
        <pc:spChg chg="mod">
          <ac:chgData name="Josie Gray" userId="S::jgray@bccampus.ca::cbebf26f-8383-4582-a452-4f3c4c1fd1ab" providerId="AD" clId="Web-{FE067CE6-BDB7-E7D1-7BBA-8B03CEA065CE}" dt="2023-10-26T01:29:14.322" v="1741" actId="20577"/>
          <ac:spMkLst>
            <pc:docMk/>
            <pc:sldMk cId="3138027555" sldId="334"/>
            <ac:spMk id="2" creationId="{BE12464C-CD0C-00EC-DF28-3BF1DF9BF63A}"/>
          </ac:spMkLst>
        </pc:spChg>
        <pc:spChg chg="mod">
          <ac:chgData name="Josie Gray" userId="S::jgray@bccampus.ca::cbebf26f-8383-4582-a452-4f3c4c1fd1ab" providerId="AD" clId="Web-{FE067CE6-BDB7-E7D1-7BBA-8B03CEA065CE}" dt="2023-10-26T01:33:30.968" v="1914" actId="20577"/>
          <ac:spMkLst>
            <pc:docMk/>
            <pc:sldMk cId="3138027555" sldId="334"/>
            <ac:spMk id="9" creationId="{900BAF03-A170-49A3-5848-2E2978C5C4AE}"/>
          </ac:spMkLst>
        </pc:spChg>
        <pc:picChg chg="mod">
          <ac:chgData name="Josie Gray" userId="S::jgray@bccampus.ca::cbebf26f-8383-4582-a452-4f3c4c1fd1ab" providerId="AD" clId="Web-{FE067CE6-BDB7-E7D1-7BBA-8B03CEA065CE}" dt="2023-10-26T01:45:13.858" v="2277"/>
          <ac:picMkLst>
            <pc:docMk/>
            <pc:sldMk cId="3138027555" sldId="334"/>
            <ac:picMk id="10" creationId="{A1574664-3653-188D-75D0-6080A24165B8}"/>
          </ac:picMkLst>
        </pc:picChg>
      </pc:sldChg>
      <pc:sldChg chg="modSp add replId modNotes">
        <pc:chgData name="Josie Gray" userId="S::jgray@bccampus.ca::cbebf26f-8383-4582-a452-4f3c4c1fd1ab" providerId="AD" clId="Web-{FE067CE6-BDB7-E7D1-7BBA-8B03CEA065CE}" dt="2023-10-26T01:45:05.373" v="2276"/>
        <pc:sldMkLst>
          <pc:docMk/>
          <pc:sldMk cId="1278751304" sldId="335"/>
        </pc:sldMkLst>
        <pc:spChg chg="mod">
          <ac:chgData name="Josie Gray" userId="S::jgray@bccampus.ca::cbebf26f-8383-4582-a452-4f3c4c1fd1ab" providerId="AD" clId="Web-{FE067CE6-BDB7-E7D1-7BBA-8B03CEA065CE}" dt="2023-10-26T01:30:31.292" v="1806" actId="20577"/>
          <ac:spMkLst>
            <pc:docMk/>
            <pc:sldMk cId="1278751304" sldId="335"/>
            <ac:spMk id="2" creationId="{BE12464C-CD0C-00EC-DF28-3BF1DF9BF63A}"/>
          </ac:spMkLst>
        </pc:spChg>
        <pc:spChg chg="mod">
          <ac:chgData name="Josie Gray" userId="S::jgray@bccampus.ca::cbebf26f-8383-4582-a452-4f3c4c1fd1ab" providerId="AD" clId="Web-{FE067CE6-BDB7-E7D1-7BBA-8B03CEA065CE}" dt="2023-10-26T01:30:43.183" v="1811" actId="20577"/>
          <ac:spMkLst>
            <pc:docMk/>
            <pc:sldMk cId="1278751304" sldId="335"/>
            <ac:spMk id="9" creationId="{900BAF03-A170-49A3-5848-2E2978C5C4AE}"/>
          </ac:spMkLst>
        </pc:spChg>
        <pc:picChg chg="mod">
          <ac:chgData name="Josie Gray" userId="S::jgray@bccampus.ca::cbebf26f-8383-4582-a452-4f3c4c1fd1ab" providerId="AD" clId="Web-{FE067CE6-BDB7-E7D1-7BBA-8B03CEA065CE}" dt="2023-10-26T01:45:05.373" v="2276"/>
          <ac:picMkLst>
            <pc:docMk/>
            <pc:sldMk cId="1278751304" sldId="335"/>
            <ac:picMk id="10" creationId="{A1574664-3653-188D-75D0-6080A24165B8}"/>
          </ac:picMkLst>
        </pc:picChg>
      </pc:sldChg>
      <pc:sldChg chg="addSp delSp modSp new mod ord modClrScheme chgLayout modNotes">
        <pc:chgData name="Josie Gray" userId="S::jgray@bccampus.ca::cbebf26f-8383-4582-a452-4f3c4c1fd1ab" providerId="AD" clId="Web-{FE067CE6-BDB7-E7D1-7BBA-8B03CEA065CE}" dt="2023-10-26T01:40:57.790" v="2202"/>
        <pc:sldMkLst>
          <pc:docMk/>
          <pc:sldMk cId="3243496156" sldId="336"/>
        </pc:sldMkLst>
        <pc:spChg chg="mod ord">
          <ac:chgData name="Josie Gray" userId="S::jgray@bccampus.ca::cbebf26f-8383-4582-a452-4f3c4c1fd1ab" providerId="AD" clId="Web-{FE067CE6-BDB7-E7D1-7BBA-8B03CEA065CE}" dt="2023-10-26T01:39:45.710" v="2038" actId="20577"/>
          <ac:spMkLst>
            <pc:docMk/>
            <pc:sldMk cId="3243496156" sldId="336"/>
            <ac:spMk id="2" creationId="{9FAFDE75-031E-EB5D-0DA3-8C7E336EC78B}"/>
          </ac:spMkLst>
        </pc:spChg>
        <pc:spChg chg="del mod ord">
          <ac:chgData name="Josie Gray" userId="S::jgray@bccampus.ca::cbebf26f-8383-4582-a452-4f3c4c1fd1ab" providerId="AD" clId="Web-{FE067CE6-BDB7-E7D1-7BBA-8B03CEA065CE}" dt="2023-10-26T01:35:15.001" v="1989"/>
          <ac:spMkLst>
            <pc:docMk/>
            <pc:sldMk cId="3243496156" sldId="336"/>
            <ac:spMk id="3" creationId="{11894C69-950E-888C-D956-DB701B527EDD}"/>
          </ac:spMkLst>
        </pc:spChg>
        <pc:spChg chg="del">
          <ac:chgData name="Josie Gray" userId="S::jgray@bccampus.ca::cbebf26f-8383-4582-a452-4f3c4c1fd1ab" providerId="AD" clId="Web-{FE067CE6-BDB7-E7D1-7BBA-8B03CEA065CE}" dt="2023-10-26T01:34:59.392" v="1955"/>
          <ac:spMkLst>
            <pc:docMk/>
            <pc:sldMk cId="3243496156" sldId="336"/>
            <ac:spMk id="4" creationId="{70644346-A980-A231-C7DB-D4777D56A837}"/>
          </ac:spMkLst>
        </pc:spChg>
        <pc:spChg chg="add del mod ord">
          <ac:chgData name="Josie Gray" userId="S::jgray@bccampus.ca::cbebf26f-8383-4582-a452-4f3c4c1fd1ab" providerId="AD" clId="Web-{FE067CE6-BDB7-E7D1-7BBA-8B03CEA065CE}" dt="2023-10-26T01:39:30.460" v="2035"/>
          <ac:spMkLst>
            <pc:docMk/>
            <pc:sldMk cId="3243496156" sldId="336"/>
            <ac:spMk id="5" creationId="{9288304B-6197-C1B0-1BCF-F233A76F2FE7}"/>
          </ac:spMkLst>
        </pc:spChg>
      </pc:sldChg>
      <pc:sldChg chg="new del">
        <pc:chgData name="Josie Gray" userId="S::jgray@bccampus.ca::cbebf26f-8383-4582-a452-4f3c4c1fd1ab" providerId="AD" clId="Web-{FE067CE6-BDB7-E7D1-7BBA-8B03CEA065CE}" dt="2023-10-26T01:36:17.065" v="2010"/>
        <pc:sldMkLst>
          <pc:docMk/>
          <pc:sldMk cId="784951561" sldId="337"/>
        </pc:sldMkLst>
      </pc:sldChg>
      <pc:sldChg chg="new del">
        <pc:chgData name="Josie Gray" userId="S::jgray@bccampus.ca::cbebf26f-8383-4582-a452-4f3c4c1fd1ab" providerId="AD" clId="Web-{FE067CE6-BDB7-E7D1-7BBA-8B03CEA065CE}" dt="2023-10-26T01:38:39.240" v="2026"/>
        <pc:sldMkLst>
          <pc:docMk/>
          <pc:sldMk cId="931201657" sldId="337"/>
        </pc:sldMkLst>
      </pc:sldChg>
    </pc:docChg>
  </pc:docChgLst>
  <pc:docChgLst>
    <pc:chgData name="Josie Gray" userId="S::jgray@bccampus.ca::cbebf26f-8383-4582-a452-4f3c4c1fd1ab" providerId="AD" clId="Web-{8BA6379D-A0EC-1F53-A3C9-55318C307A21}"/>
    <pc:docChg chg="modSld sldOrd">
      <pc:chgData name="Josie Gray" userId="S::jgray@bccampus.ca::cbebf26f-8383-4582-a452-4f3c4c1fd1ab" providerId="AD" clId="Web-{8BA6379D-A0EC-1F53-A3C9-55318C307A21}" dt="2023-09-08T17:22:17.953" v="209" actId="20577"/>
      <pc:docMkLst>
        <pc:docMk/>
      </pc:docMkLst>
      <pc:sldChg chg="modSp">
        <pc:chgData name="Josie Gray" userId="S::jgray@bccampus.ca::cbebf26f-8383-4582-a452-4f3c4c1fd1ab" providerId="AD" clId="Web-{8BA6379D-A0EC-1F53-A3C9-55318C307A21}" dt="2023-09-08T17:06:05.397" v="10" actId="20577"/>
        <pc:sldMkLst>
          <pc:docMk/>
          <pc:sldMk cId="2068810918" sldId="256"/>
        </pc:sldMkLst>
        <pc:spChg chg="mod">
          <ac:chgData name="Josie Gray" userId="S::jgray@bccampus.ca::cbebf26f-8383-4582-a452-4f3c4c1fd1ab" providerId="AD" clId="Web-{8BA6379D-A0EC-1F53-A3C9-55318C307A21}" dt="2023-09-08T17:06:05.397" v="10" actId="20577"/>
          <ac:spMkLst>
            <pc:docMk/>
            <pc:sldMk cId="2068810918" sldId="256"/>
            <ac:spMk id="3" creationId="{205E8320-621B-4160-9833-4DBB63728701}"/>
          </ac:spMkLst>
        </pc:spChg>
      </pc:sldChg>
      <pc:sldChg chg="modSp">
        <pc:chgData name="Josie Gray" userId="S::jgray@bccampus.ca::cbebf26f-8383-4582-a452-4f3c4c1fd1ab" providerId="AD" clId="Web-{8BA6379D-A0EC-1F53-A3C9-55318C307A21}" dt="2023-09-08T17:09:35.036" v="42" actId="20577"/>
        <pc:sldMkLst>
          <pc:docMk/>
          <pc:sldMk cId="2229478352" sldId="304"/>
        </pc:sldMkLst>
        <pc:spChg chg="mod">
          <ac:chgData name="Josie Gray" userId="S::jgray@bccampus.ca::cbebf26f-8383-4582-a452-4f3c4c1fd1ab" providerId="AD" clId="Web-{8BA6379D-A0EC-1F53-A3C9-55318C307A21}" dt="2023-09-08T17:09:35.036" v="42" actId="20577"/>
          <ac:spMkLst>
            <pc:docMk/>
            <pc:sldMk cId="2229478352" sldId="304"/>
            <ac:spMk id="3" creationId="{988E3D2D-E7B0-7672-947D-E66C56BEC9B0}"/>
          </ac:spMkLst>
        </pc:spChg>
      </pc:sldChg>
      <pc:sldChg chg="ord">
        <pc:chgData name="Josie Gray" userId="S::jgray@bccampus.ca::cbebf26f-8383-4582-a452-4f3c4c1fd1ab" providerId="AD" clId="Web-{8BA6379D-A0EC-1F53-A3C9-55318C307A21}" dt="2023-09-08T17:06:55.021" v="16"/>
        <pc:sldMkLst>
          <pc:docMk/>
          <pc:sldMk cId="1659526768" sldId="305"/>
        </pc:sldMkLst>
      </pc:sldChg>
      <pc:sldChg chg="addSp delSp modSp">
        <pc:chgData name="Josie Gray" userId="S::jgray@bccampus.ca::cbebf26f-8383-4582-a452-4f3c4c1fd1ab" providerId="AD" clId="Web-{8BA6379D-A0EC-1F53-A3C9-55318C307A21}" dt="2023-09-08T17:12:28.691" v="54" actId="1076"/>
        <pc:sldMkLst>
          <pc:docMk/>
          <pc:sldMk cId="734456792" sldId="307"/>
        </pc:sldMkLst>
        <pc:spChg chg="del">
          <ac:chgData name="Josie Gray" userId="S::jgray@bccampus.ca::cbebf26f-8383-4582-a452-4f3c4c1fd1ab" providerId="AD" clId="Web-{8BA6379D-A0EC-1F53-A3C9-55318C307A21}" dt="2023-09-08T17:12:04.566" v="50"/>
          <ac:spMkLst>
            <pc:docMk/>
            <pc:sldMk cId="734456792" sldId="307"/>
            <ac:spMk id="4" creationId="{072F5903-0668-4060-F335-F814852F4149}"/>
          </ac:spMkLst>
        </pc:spChg>
        <pc:picChg chg="add mod ord">
          <ac:chgData name="Josie Gray" userId="S::jgray@bccampus.ca::cbebf26f-8383-4582-a452-4f3c4c1fd1ab" providerId="AD" clId="Web-{8BA6379D-A0EC-1F53-A3C9-55318C307A21}" dt="2023-09-08T17:12:28.691" v="54" actId="1076"/>
          <ac:picMkLst>
            <pc:docMk/>
            <pc:sldMk cId="734456792" sldId="307"/>
            <ac:picMk id="5" creationId="{904E0611-CD9E-3116-63F3-510461748CB8}"/>
          </ac:picMkLst>
        </pc:picChg>
      </pc:sldChg>
      <pc:sldChg chg="addSp delSp modSp">
        <pc:chgData name="Josie Gray" userId="S::jgray@bccampus.ca::cbebf26f-8383-4582-a452-4f3c4c1fd1ab" providerId="AD" clId="Web-{8BA6379D-A0EC-1F53-A3C9-55318C307A21}" dt="2023-09-08T17:22:17.953" v="209" actId="20577"/>
        <pc:sldMkLst>
          <pc:docMk/>
          <pc:sldMk cId="532734300" sldId="312"/>
        </pc:sldMkLst>
        <pc:spChg chg="del">
          <ac:chgData name="Josie Gray" userId="S::jgray@bccampus.ca::cbebf26f-8383-4582-a452-4f3c4c1fd1ab" providerId="AD" clId="Web-{8BA6379D-A0EC-1F53-A3C9-55318C307A21}" dt="2023-09-08T17:10:56.848" v="43"/>
          <ac:spMkLst>
            <pc:docMk/>
            <pc:sldMk cId="532734300" sldId="312"/>
            <ac:spMk id="4" creationId="{072F5903-0668-4060-F335-F814852F4149}"/>
          </ac:spMkLst>
        </pc:spChg>
        <pc:spChg chg="add mod">
          <ac:chgData name="Josie Gray" userId="S::jgray@bccampus.ca::cbebf26f-8383-4582-a452-4f3c4c1fd1ab" providerId="AD" clId="Web-{8BA6379D-A0EC-1F53-A3C9-55318C307A21}" dt="2023-09-08T17:22:17.953" v="209" actId="20577"/>
          <ac:spMkLst>
            <pc:docMk/>
            <pc:sldMk cId="532734300" sldId="312"/>
            <ac:spMk id="7" creationId="{85439552-1B4E-44E0-F99E-A167BA16309F}"/>
          </ac:spMkLst>
        </pc:spChg>
        <pc:picChg chg="add mod ord">
          <ac:chgData name="Josie Gray" userId="S::jgray@bccampus.ca::cbebf26f-8383-4582-a452-4f3c4c1fd1ab" providerId="AD" clId="Web-{8BA6379D-A0EC-1F53-A3C9-55318C307A21}" dt="2023-09-08T17:22:10.250" v="205"/>
          <ac:picMkLst>
            <pc:docMk/>
            <pc:sldMk cId="532734300" sldId="312"/>
            <ac:picMk id="5" creationId="{7EE5D703-6B21-01E6-D438-C5736928D224}"/>
          </ac:picMkLst>
        </pc:picChg>
        <pc:picChg chg="add mod">
          <ac:chgData name="Josie Gray" userId="S::jgray@bccampus.ca::cbebf26f-8383-4582-a452-4f3c4c1fd1ab" providerId="AD" clId="Web-{8BA6379D-A0EC-1F53-A3C9-55318C307A21}" dt="2023-09-08T17:22:10.250" v="207"/>
          <ac:picMkLst>
            <pc:docMk/>
            <pc:sldMk cId="532734300" sldId="312"/>
            <ac:picMk id="6" creationId="{ADC2EBB6-4E3D-6377-7B97-9A490771BE1B}"/>
          </ac:picMkLst>
        </pc:picChg>
      </pc:sldChg>
      <pc:sldChg chg="addSp delSp modSp">
        <pc:chgData name="Josie Gray" userId="S::jgray@bccampus.ca::cbebf26f-8383-4582-a452-4f3c4c1fd1ab" providerId="AD" clId="Web-{8BA6379D-A0EC-1F53-A3C9-55318C307A21}" dt="2023-09-08T17:21:47.734" v="203"/>
        <pc:sldMkLst>
          <pc:docMk/>
          <pc:sldMk cId="4067645603" sldId="313"/>
        </pc:sldMkLst>
        <pc:spChg chg="del">
          <ac:chgData name="Josie Gray" userId="S::jgray@bccampus.ca::cbebf26f-8383-4582-a452-4f3c4c1fd1ab" providerId="AD" clId="Web-{8BA6379D-A0EC-1F53-A3C9-55318C307A21}" dt="2023-09-08T17:11:44.801" v="46"/>
          <ac:spMkLst>
            <pc:docMk/>
            <pc:sldMk cId="4067645603" sldId="313"/>
            <ac:spMk id="4" creationId="{072F5903-0668-4060-F335-F814852F4149}"/>
          </ac:spMkLst>
        </pc:spChg>
        <pc:spChg chg="add mod">
          <ac:chgData name="Josie Gray" userId="S::jgray@bccampus.ca::cbebf26f-8383-4582-a452-4f3c4c1fd1ab" providerId="AD" clId="Web-{8BA6379D-A0EC-1F53-A3C9-55318C307A21}" dt="2023-09-08T17:21:47.734" v="203"/>
          <ac:spMkLst>
            <pc:docMk/>
            <pc:sldMk cId="4067645603" sldId="313"/>
            <ac:spMk id="9" creationId="{7B0BE146-3847-8ABC-0DA8-6D4CC561646F}"/>
          </ac:spMkLst>
        </pc:spChg>
        <pc:picChg chg="add mod ord">
          <ac:chgData name="Josie Gray" userId="S::jgray@bccampus.ca::cbebf26f-8383-4582-a452-4f3c4c1fd1ab" providerId="AD" clId="Web-{8BA6379D-A0EC-1F53-A3C9-55318C307A21}" dt="2023-09-08T17:21:47.719" v="200"/>
          <ac:picMkLst>
            <pc:docMk/>
            <pc:sldMk cId="4067645603" sldId="313"/>
            <ac:picMk id="5" creationId="{6B17CF32-7A60-C561-025A-B8CAD9FF96CE}"/>
          </ac:picMkLst>
        </pc:picChg>
        <pc:picChg chg="add mod">
          <ac:chgData name="Josie Gray" userId="S::jgray@bccampus.ca::cbebf26f-8383-4582-a452-4f3c4c1fd1ab" providerId="AD" clId="Web-{8BA6379D-A0EC-1F53-A3C9-55318C307A21}" dt="2023-09-08T17:21:47.719" v="202"/>
          <ac:picMkLst>
            <pc:docMk/>
            <pc:sldMk cId="4067645603" sldId="313"/>
            <ac:picMk id="7" creationId="{91693074-6818-4154-FAE4-B73D428AE4CB}"/>
          </ac:picMkLst>
        </pc:picChg>
      </pc:sldChg>
      <pc:sldChg chg="addSp delSp modSp">
        <pc:chgData name="Josie Gray" userId="S::jgray@bccampus.ca::cbebf26f-8383-4582-a452-4f3c4c1fd1ab" providerId="AD" clId="Web-{8BA6379D-A0EC-1F53-A3C9-55318C307A21}" dt="2023-09-08T17:17:10.814" v="131" actId="1076"/>
        <pc:sldMkLst>
          <pc:docMk/>
          <pc:sldMk cId="1503704020" sldId="314"/>
        </pc:sldMkLst>
        <pc:spChg chg="mod">
          <ac:chgData name="Josie Gray" userId="S::jgray@bccampus.ca::cbebf26f-8383-4582-a452-4f3c4c1fd1ab" providerId="AD" clId="Web-{8BA6379D-A0EC-1F53-A3C9-55318C307A21}" dt="2023-09-08T17:12:59.535" v="66" actId="20577"/>
          <ac:spMkLst>
            <pc:docMk/>
            <pc:sldMk cId="1503704020" sldId="314"/>
            <ac:spMk id="2" creationId="{A1187E41-99D7-79C2-4D52-D7BE1C06B98E}"/>
          </ac:spMkLst>
        </pc:spChg>
        <pc:spChg chg="mod">
          <ac:chgData name="Josie Gray" userId="S::jgray@bccampus.ca::cbebf26f-8383-4582-a452-4f3c4c1fd1ab" providerId="AD" clId="Web-{8BA6379D-A0EC-1F53-A3C9-55318C307A21}" dt="2023-09-08T17:13:24.362" v="128" actId="20577"/>
          <ac:spMkLst>
            <pc:docMk/>
            <pc:sldMk cId="1503704020" sldId="314"/>
            <ac:spMk id="3" creationId="{1F69B043-49A5-3A20-1E3B-8970BD4D11F1}"/>
          </ac:spMkLst>
        </pc:spChg>
        <pc:spChg chg="del">
          <ac:chgData name="Josie Gray" userId="S::jgray@bccampus.ca::cbebf26f-8383-4582-a452-4f3c4c1fd1ab" providerId="AD" clId="Web-{8BA6379D-A0EC-1F53-A3C9-55318C307A21}" dt="2023-09-08T17:17:06.049" v="129"/>
          <ac:spMkLst>
            <pc:docMk/>
            <pc:sldMk cId="1503704020" sldId="314"/>
            <ac:spMk id="4" creationId="{072F5903-0668-4060-F335-F814852F4149}"/>
          </ac:spMkLst>
        </pc:spChg>
        <pc:picChg chg="add mod ord">
          <ac:chgData name="Josie Gray" userId="S::jgray@bccampus.ca::cbebf26f-8383-4582-a452-4f3c4c1fd1ab" providerId="AD" clId="Web-{8BA6379D-A0EC-1F53-A3C9-55318C307A21}" dt="2023-09-08T17:17:10.814" v="131" actId="1076"/>
          <ac:picMkLst>
            <pc:docMk/>
            <pc:sldMk cId="1503704020" sldId="314"/>
            <ac:picMk id="5" creationId="{55015541-B373-BD8B-16AD-F00D6CA88285}"/>
          </ac:picMkLst>
        </pc:picChg>
      </pc:sldChg>
    </pc:docChg>
  </pc:docChgLst>
  <pc:docChgLst>
    <pc:chgData name="Josie Gray" userId="cbebf26f-8383-4582-a452-4f3c4c1fd1ab" providerId="ADAL" clId="{C3071E71-DD21-4E54-A70E-5F27C44181DE}"/>
    <pc:docChg chg="undo custSel addSld delSld modSld sldOrd">
      <pc:chgData name="Josie Gray" userId="cbebf26f-8383-4582-a452-4f3c4c1fd1ab" providerId="ADAL" clId="{C3071E71-DD21-4E54-A70E-5F27C44181DE}" dt="2023-09-20T22:18:04.477" v="8923" actId="20577"/>
      <pc:docMkLst>
        <pc:docMk/>
      </pc:docMkLst>
      <pc:sldChg chg="modSp mod modNotesTx">
        <pc:chgData name="Josie Gray" userId="cbebf26f-8383-4582-a452-4f3c4c1fd1ab" providerId="ADAL" clId="{C3071E71-DD21-4E54-A70E-5F27C44181DE}" dt="2023-09-20T22:09:41.676" v="8438" actId="20577"/>
        <pc:sldMkLst>
          <pc:docMk/>
          <pc:sldMk cId="2068810918" sldId="256"/>
        </pc:sldMkLst>
        <pc:spChg chg="mod">
          <ac:chgData name="Josie Gray" userId="cbebf26f-8383-4582-a452-4f3c4c1fd1ab" providerId="ADAL" clId="{C3071E71-DD21-4E54-A70E-5F27C44181DE}" dt="2023-09-08T18:12:14.238" v="732" actId="20577"/>
          <ac:spMkLst>
            <pc:docMk/>
            <pc:sldMk cId="2068810918" sldId="256"/>
            <ac:spMk id="3" creationId="{205E8320-621B-4160-9833-4DBB63728701}"/>
          </ac:spMkLst>
        </pc:spChg>
      </pc:sldChg>
      <pc:sldChg chg="del">
        <pc:chgData name="Josie Gray" userId="cbebf26f-8383-4582-a452-4f3c4c1fd1ab" providerId="ADAL" clId="{C3071E71-DD21-4E54-A70E-5F27C44181DE}" dt="2023-09-08T18:02:42.807" v="148" actId="47"/>
        <pc:sldMkLst>
          <pc:docMk/>
          <pc:sldMk cId="3577976437" sldId="301"/>
        </pc:sldMkLst>
      </pc:sldChg>
      <pc:sldChg chg="modSp mod modNotesTx">
        <pc:chgData name="Josie Gray" userId="cbebf26f-8383-4582-a452-4f3c4c1fd1ab" providerId="ADAL" clId="{C3071E71-DD21-4E54-A70E-5F27C44181DE}" dt="2023-09-20T22:13:35.635" v="8600" actId="20577"/>
        <pc:sldMkLst>
          <pc:docMk/>
          <pc:sldMk cId="2229478352" sldId="304"/>
        </pc:sldMkLst>
        <pc:spChg chg="mod">
          <ac:chgData name="Josie Gray" userId="cbebf26f-8383-4582-a452-4f3c4c1fd1ab" providerId="ADAL" clId="{C3071E71-DD21-4E54-A70E-5F27C44181DE}" dt="2023-09-20T22:12:47.150" v="8496" actId="20577"/>
          <ac:spMkLst>
            <pc:docMk/>
            <pc:sldMk cId="2229478352" sldId="304"/>
            <ac:spMk id="2" creationId="{E137E9DF-6836-3CD2-A9C7-253DCBE3F316}"/>
          </ac:spMkLst>
        </pc:spChg>
        <pc:spChg chg="mod">
          <ac:chgData name="Josie Gray" userId="cbebf26f-8383-4582-a452-4f3c4c1fd1ab" providerId="ADAL" clId="{C3071E71-DD21-4E54-A70E-5F27C44181DE}" dt="2023-09-20T22:13:10.118" v="8560" actId="20577"/>
          <ac:spMkLst>
            <pc:docMk/>
            <pc:sldMk cId="2229478352" sldId="304"/>
            <ac:spMk id="3" creationId="{988E3D2D-E7B0-7672-947D-E66C56BEC9B0}"/>
          </ac:spMkLst>
        </pc:spChg>
      </pc:sldChg>
      <pc:sldChg chg="modSp mod modNotesTx">
        <pc:chgData name="Josie Gray" userId="cbebf26f-8383-4582-a452-4f3c4c1fd1ab" providerId="ADAL" clId="{C3071E71-DD21-4E54-A70E-5F27C44181DE}" dt="2023-09-20T15:27:46.384" v="5176" actId="20577"/>
        <pc:sldMkLst>
          <pc:docMk/>
          <pc:sldMk cId="1659526768" sldId="305"/>
        </pc:sldMkLst>
        <pc:spChg chg="mod">
          <ac:chgData name="Josie Gray" userId="cbebf26f-8383-4582-a452-4f3c4c1fd1ab" providerId="ADAL" clId="{C3071E71-DD21-4E54-A70E-5F27C44181DE}" dt="2023-09-08T19:04:42.906" v="4849" actId="20577"/>
          <ac:spMkLst>
            <pc:docMk/>
            <pc:sldMk cId="1659526768" sldId="305"/>
            <ac:spMk id="2" creationId="{9B890170-4110-1B6F-2BFB-6D66F5A92ED3}"/>
          </ac:spMkLst>
        </pc:spChg>
      </pc:sldChg>
      <pc:sldChg chg="modSp mod modNotesTx">
        <pc:chgData name="Josie Gray" userId="cbebf26f-8383-4582-a452-4f3c4c1fd1ab" providerId="ADAL" clId="{C3071E71-DD21-4E54-A70E-5F27C44181DE}" dt="2023-09-20T15:33:16.120" v="6195" actId="20577"/>
        <pc:sldMkLst>
          <pc:docMk/>
          <pc:sldMk cId="734456792" sldId="307"/>
        </pc:sldMkLst>
        <pc:spChg chg="mod">
          <ac:chgData name="Josie Gray" userId="cbebf26f-8383-4582-a452-4f3c4c1fd1ab" providerId="ADAL" clId="{C3071E71-DD21-4E54-A70E-5F27C44181DE}" dt="2023-09-08T19:04:29.139" v="4843" actId="20577"/>
          <ac:spMkLst>
            <pc:docMk/>
            <pc:sldMk cId="734456792" sldId="307"/>
            <ac:spMk id="2" creationId="{A1187E41-99D7-79C2-4D52-D7BE1C06B98E}"/>
          </ac:spMkLst>
        </pc:spChg>
        <pc:spChg chg="mod">
          <ac:chgData name="Josie Gray" userId="cbebf26f-8383-4582-a452-4f3c4c1fd1ab" providerId="ADAL" clId="{C3071E71-DD21-4E54-A70E-5F27C44181DE}" dt="2023-09-20T15:33:05.187" v="6193" actId="20577"/>
          <ac:spMkLst>
            <pc:docMk/>
            <pc:sldMk cId="734456792" sldId="307"/>
            <ac:spMk id="3" creationId="{1F69B043-49A5-3A20-1E3B-8970BD4D11F1}"/>
          </ac:spMkLst>
        </pc:spChg>
        <pc:picChg chg="mod">
          <ac:chgData name="Josie Gray" userId="cbebf26f-8383-4582-a452-4f3c4c1fd1ab" providerId="ADAL" clId="{C3071E71-DD21-4E54-A70E-5F27C44181DE}" dt="2023-09-08T18:11:40.752" v="717" actId="962"/>
          <ac:picMkLst>
            <pc:docMk/>
            <pc:sldMk cId="734456792" sldId="307"/>
            <ac:picMk id="5" creationId="{904E0611-CD9E-3116-63F3-510461748CB8}"/>
          </ac:picMkLst>
        </pc:picChg>
      </pc:sldChg>
      <pc:sldChg chg="del">
        <pc:chgData name="Josie Gray" userId="cbebf26f-8383-4582-a452-4f3c4c1fd1ab" providerId="ADAL" clId="{C3071E71-DD21-4E54-A70E-5F27C44181DE}" dt="2023-09-08T18:02:44.573" v="149" actId="47"/>
        <pc:sldMkLst>
          <pc:docMk/>
          <pc:sldMk cId="1755494286" sldId="308"/>
        </pc:sldMkLst>
      </pc:sldChg>
      <pc:sldChg chg="modSp mod modNotesTx">
        <pc:chgData name="Josie Gray" userId="cbebf26f-8383-4582-a452-4f3c4c1fd1ab" providerId="ADAL" clId="{C3071E71-DD21-4E54-A70E-5F27C44181DE}" dt="2023-09-08T19:04:05.521" v="4822" actId="20577"/>
        <pc:sldMkLst>
          <pc:docMk/>
          <pc:sldMk cId="491456035" sldId="309"/>
        </pc:sldMkLst>
        <pc:spChg chg="mod">
          <ac:chgData name="Josie Gray" userId="cbebf26f-8383-4582-a452-4f3c4c1fd1ab" providerId="ADAL" clId="{C3071E71-DD21-4E54-A70E-5F27C44181DE}" dt="2023-09-08T18:04:29.202" v="255" actId="1076"/>
          <ac:spMkLst>
            <pc:docMk/>
            <pc:sldMk cId="491456035" sldId="309"/>
            <ac:spMk id="2" creationId="{FE69AFDB-05B0-218A-C556-CE434B3EB802}"/>
          </ac:spMkLst>
        </pc:spChg>
        <pc:spChg chg="mod">
          <ac:chgData name="Josie Gray" userId="cbebf26f-8383-4582-a452-4f3c4c1fd1ab" providerId="ADAL" clId="{C3071E71-DD21-4E54-A70E-5F27C44181DE}" dt="2023-09-08T18:07:29.084" v="705" actId="20577"/>
          <ac:spMkLst>
            <pc:docMk/>
            <pc:sldMk cId="491456035" sldId="309"/>
            <ac:spMk id="3" creationId="{F13918FE-9EE2-E003-712C-69F34BE60795}"/>
          </ac:spMkLst>
        </pc:spChg>
        <pc:spChg chg="mod">
          <ac:chgData name="Josie Gray" userId="cbebf26f-8383-4582-a452-4f3c4c1fd1ab" providerId="ADAL" clId="{C3071E71-DD21-4E54-A70E-5F27C44181DE}" dt="2023-09-08T18:06:16.617" v="525" actId="20577"/>
          <ac:spMkLst>
            <pc:docMk/>
            <pc:sldMk cId="491456035" sldId="309"/>
            <ac:spMk id="4" creationId="{D919847E-414B-3868-35F8-08232BBD71DD}"/>
          </ac:spMkLst>
        </pc:spChg>
      </pc:sldChg>
      <pc:sldChg chg="modSp mod modNotesTx">
        <pc:chgData name="Josie Gray" userId="cbebf26f-8383-4582-a452-4f3c4c1fd1ab" providerId="ADAL" clId="{C3071E71-DD21-4E54-A70E-5F27C44181DE}" dt="2023-09-20T15:45:53.739" v="7817" actId="113"/>
        <pc:sldMkLst>
          <pc:docMk/>
          <pc:sldMk cId="532734300" sldId="312"/>
        </pc:sldMkLst>
        <pc:spChg chg="mod">
          <ac:chgData name="Josie Gray" userId="cbebf26f-8383-4582-a452-4f3c4c1fd1ab" providerId="ADAL" clId="{C3071E71-DD21-4E54-A70E-5F27C44181DE}" dt="2023-09-08T19:04:23.722" v="4839" actId="20577"/>
          <ac:spMkLst>
            <pc:docMk/>
            <pc:sldMk cId="532734300" sldId="312"/>
            <ac:spMk id="2" creationId="{A1187E41-99D7-79C2-4D52-D7BE1C06B98E}"/>
          </ac:spMkLst>
        </pc:spChg>
        <pc:spChg chg="mod">
          <ac:chgData name="Josie Gray" userId="cbebf26f-8383-4582-a452-4f3c4c1fd1ab" providerId="ADAL" clId="{C3071E71-DD21-4E54-A70E-5F27C44181DE}" dt="2023-09-20T15:45:53.739" v="7817" actId="113"/>
          <ac:spMkLst>
            <pc:docMk/>
            <pc:sldMk cId="532734300" sldId="312"/>
            <ac:spMk id="3" creationId="{1F69B043-49A5-3A20-1E3B-8970BD4D11F1}"/>
          </ac:spMkLst>
        </pc:spChg>
        <pc:spChg chg="mod">
          <ac:chgData name="Josie Gray" userId="cbebf26f-8383-4582-a452-4f3c4c1fd1ab" providerId="ADAL" clId="{C3071E71-DD21-4E54-A70E-5F27C44181DE}" dt="2023-09-20T15:45:43.241" v="7816" actId="14100"/>
          <ac:spMkLst>
            <pc:docMk/>
            <pc:sldMk cId="532734300" sldId="312"/>
            <ac:spMk id="7" creationId="{85439552-1B4E-44E0-F99E-A167BA16309F}"/>
          </ac:spMkLst>
        </pc:spChg>
        <pc:picChg chg="mod">
          <ac:chgData name="Josie Gray" userId="cbebf26f-8383-4582-a452-4f3c4c1fd1ab" providerId="ADAL" clId="{C3071E71-DD21-4E54-A70E-5F27C44181DE}" dt="2023-09-20T15:45:30.882" v="7815" actId="1076"/>
          <ac:picMkLst>
            <pc:docMk/>
            <pc:sldMk cId="532734300" sldId="312"/>
            <ac:picMk id="5" creationId="{7EE5D703-6B21-01E6-D438-C5736928D224}"/>
          </ac:picMkLst>
        </pc:picChg>
        <pc:picChg chg="mod">
          <ac:chgData name="Josie Gray" userId="cbebf26f-8383-4582-a452-4f3c4c1fd1ab" providerId="ADAL" clId="{C3071E71-DD21-4E54-A70E-5F27C44181DE}" dt="2023-09-20T15:45:21.950" v="7812" actId="1076"/>
          <ac:picMkLst>
            <pc:docMk/>
            <pc:sldMk cId="532734300" sldId="312"/>
            <ac:picMk id="6" creationId="{ADC2EBB6-4E3D-6377-7B97-9A490771BE1B}"/>
          </ac:picMkLst>
        </pc:picChg>
      </pc:sldChg>
      <pc:sldChg chg="modSp mod modNotesTx">
        <pc:chgData name="Josie Gray" userId="cbebf26f-8383-4582-a452-4f3c4c1fd1ab" providerId="ADAL" clId="{C3071E71-DD21-4E54-A70E-5F27C44181DE}" dt="2023-09-20T15:41:41.543" v="7359" actId="20577"/>
        <pc:sldMkLst>
          <pc:docMk/>
          <pc:sldMk cId="4067645603" sldId="313"/>
        </pc:sldMkLst>
        <pc:spChg chg="mod">
          <ac:chgData name="Josie Gray" userId="cbebf26f-8383-4582-a452-4f3c4c1fd1ab" providerId="ADAL" clId="{C3071E71-DD21-4E54-A70E-5F27C44181DE}" dt="2023-09-08T19:04:21.210" v="4837" actId="20577"/>
          <ac:spMkLst>
            <pc:docMk/>
            <pc:sldMk cId="4067645603" sldId="313"/>
            <ac:spMk id="2" creationId="{A1187E41-99D7-79C2-4D52-D7BE1C06B98E}"/>
          </ac:spMkLst>
        </pc:spChg>
        <pc:spChg chg="mod">
          <ac:chgData name="Josie Gray" userId="cbebf26f-8383-4582-a452-4f3c4c1fd1ab" providerId="ADAL" clId="{C3071E71-DD21-4E54-A70E-5F27C44181DE}" dt="2023-09-20T15:39:26.224" v="7063" actId="313"/>
          <ac:spMkLst>
            <pc:docMk/>
            <pc:sldMk cId="4067645603" sldId="313"/>
            <ac:spMk id="3" creationId="{1F69B043-49A5-3A20-1E3B-8970BD4D11F1}"/>
          </ac:spMkLst>
        </pc:spChg>
        <pc:spChg chg="mod">
          <ac:chgData name="Josie Gray" userId="cbebf26f-8383-4582-a452-4f3c4c1fd1ab" providerId="ADAL" clId="{C3071E71-DD21-4E54-A70E-5F27C44181DE}" dt="2023-09-20T15:39:19.983" v="7062" actId="1076"/>
          <ac:spMkLst>
            <pc:docMk/>
            <pc:sldMk cId="4067645603" sldId="313"/>
            <ac:spMk id="9" creationId="{7B0BE146-3847-8ABC-0DA8-6D4CC561646F}"/>
          </ac:spMkLst>
        </pc:spChg>
        <pc:picChg chg="mod">
          <ac:chgData name="Josie Gray" userId="cbebf26f-8383-4582-a452-4f3c4c1fd1ab" providerId="ADAL" clId="{C3071E71-DD21-4E54-A70E-5F27C44181DE}" dt="2023-09-20T15:39:19.983" v="7062" actId="1076"/>
          <ac:picMkLst>
            <pc:docMk/>
            <pc:sldMk cId="4067645603" sldId="313"/>
            <ac:picMk id="5" creationId="{6B17CF32-7A60-C561-025A-B8CAD9FF96CE}"/>
          </ac:picMkLst>
        </pc:picChg>
        <pc:picChg chg="mod">
          <ac:chgData name="Josie Gray" userId="cbebf26f-8383-4582-a452-4f3c4c1fd1ab" providerId="ADAL" clId="{C3071E71-DD21-4E54-A70E-5F27C44181DE}" dt="2023-09-20T15:39:19.983" v="7062" actId="1076"/>
          <ac:picMkLst>
            <pc:docMk/>
            <pc:sldMk cId="4067645603" sldId="313"/>
            <ac:picMk id="7" creationId="{91693074-6818-4154-FAE4-B73D428AE4CB}"/>
          </ac:picMkLst>
        </pc:picChg>
      </pc:sldChg>
      <pc:sldChg chg="modSp mod modNotesTx">
        <pc:chgData name="Josie Gray" userId="cbebf26f-8383-4582-a452-4f3c4c1fd1ab" providerId="ADAL" clId="{C3071E71-DD21-4E54-A70E-5F27C44181DE}" dt="2023-09-20T19:56:51.567" v="8234" actId="1076"/>
        <pc:sldMkLst>
          <pc:docMk/>
          <pc:sldMk cId="1503704020" sldId="314"/>
        </pc:sldMkLst>
        <pc:spChg chg="mod">
          <ac:chgData name="Josie Gray" userId="cbebf26f-8383-4582-a452-4f3c4c1fd1ab" providerId="ADAL" clId="{C3071E71-DD21-4E54-A70E-5F27C44181DE}" dt="2023-09-20T15:43:49.251" v="7715" actId="113"/>
          <ac:spMkLst>
            <pc:docMk/>
            <pc:sldMk cId="1503704020" sldId="314"/>
            <ac:spMk id="3" creationId="{1F69B043-49A5-3A20-1E3B-8970BD4D11F1}"/>
          </ac:spMkLst>
        </pc:spChg>
        <pc:picChg chg="mod">
          <ac:chgData name="Josie Gray" userId="cbebf26f-8383-4582-a452-4f3c4c1fd1ab" providerId="ADAL" clId="{C3071E71-DD21-4E54-A70E-5F27C44181DE}" dt="2023-09-20T19:56:51.567" v="8234" actId="1076"/>
          <ac:picMkLst>
            <pc:docMk/>
            <pc:sldMk cId="1503704020" sldId="314"/>
            <ac:picMk id="5" creationId="{55015541-B373-BD8B-16AD-F00D6CA88285}"/>
          </ac:picMkLst>
        </pc:picChg>
      </pc:sldChg>
      <pc:sldChg chg="modSp mod ord modNotesTx">
        <pc:chgData name="Josie Gray" userId="cbebf26f-8383-4582-a452-4f3c4c1fd1ab" providerId="ADAL" clId="{C3071E71-DD21-4E54-A70E-5F27C44181DE}" dt="2023-09-20T22:18:04.477" v="8923" actId="20577"/>
        <pc:sldMkLst>
          <pc:docMk/>
          <pc:sldMk cId="1619448283" sldId="315"/>
        </pc:sldMkLst>
        <pc:spChg chg="mod">
          <ac:chgData name="Josie Gray" userId="cbebf26f-8383-4582-a452-4f3c4c1fd1ab" providerId="ADAL" clId="{C3071E71-DD21-4E54-A70E-5F27C44181DE}" dt="2023-09-08T19:04:38.810" v="4847" actId="20577"/>
          <ac:spMkLst>
            <pc:docMk/>
            <pc:sldMk cId="1619448283" sldId="315"/>
            <ac:spMk id="2" creationId="{2EF2116F-D293-6E76-648B-A61C180576D5}"/>
          </ac:spMkLst>
        </pc:spChg>
        <pc:spChg chg="mod">
          <ac:chgData name="Josie Gray" userId="cbebf26f-8383-4582-a452-4f3c4c1fd1ab" providerId="ADAL" clId="{C3071E71-DD21-4E54-A70E-5F27C44181DE}" dt="2023-09-20T22:18:04.477" v="8923" actId="20577"/>
          <ac:spMkLst>
            <pc:docMk/>
            <pc:sldMk cId="1619448283" sldId="315"/>
            <ac:spMk id="3" creationId="{0C471B0F-D0E2-4A06-CB2F-F1FA63C9C1A7}"/>
          </ac:spMkLst>
        </pc:spChg>
      </pc:sldChg>
      <pc:sldChg chg="modSp mod modNotesTx">
        <pc:chgData name="Josie Gray" userId="cbebf26f-8383-4582-a452-4f3c4c1fd1ab" providerId="ADAL" clId="{C3071E71-DD21-4E54-A70E-5F27C44181DE}" dt="2023-09-20T22:16:12.725" v="8908" actId="20577"/>
        <pc:sldMkLst>
          <pc:docMk/>
          <pc:sldMk cId="97510625" sldId="316"/>
        </pc:sldMkLst>
        <pc:spChg chg="mod">
          <ac:chgData name="Josie Gray" userId="cbebf26f-8383-4582-a452-4f3c4c1fd1ab" providerId="ADAL" clId="{C3071E71-DD21-4E54-A70E-5F27C44181DE}" dt="2023-09-08T19:04:15.537" v="4835" actId="20577"/>
          <ac:spMkLst>
            <pc:docMk/>
            <pc:sldMk cId="97510625" sldId="316"/>
            <ac:spMk id="2" creationId="{C4A4E93A-A347-C21B-9470-91AB8990482D}"/>
          </ac:spMkLst>
        </pc:spChg>
        <pc:spChg chg="mod">
          <ac:chgData name="Josie Gray" userId="cbebf26f-8383-4582-a452-4f3c4c1fd1ab" providerId="ADAL" clId="{C3071E71-DD21-4E54-A70E-5F27C44181DE}" dt="2023-09-20T22:14:43.526" v="8608" actId="113"/>
          <ac:spMkLst>
            <pc:docMk/>
            <pc:sldMk cId="97510625" sldId="316"/>
            <ac:spMk id="3" creationId="{132CD24B-9620-66CC-C0CB-E413BDB1BFCD}"/>
          </ac:spMkLst>
        </pc:spChg>
      </pc:sldChg>
      <pc:sldChg chg="addSp delSp modSp new mod modClrScheme chgLayout modNotesTx">
        <pc:chgData name="Josie Gray" userId="cbebf26f-8383-4582-a452-4f3c4c1fd1ab" providerId="ADAL" clId="{C3071E71-DD21-4E54-A70E-5F27C44181DE}" dt="2023-09-20T22:11:58.451" v="8495" actId="20577"/>
        <pc:sldMkLst>
          <pc:docMk/>
          <pc:sldMk cId="1063570367" sldId="317"/>
        </pc:sldMkLst>
        <pc:spChg chg="del mod ord">
          <ac:chgData name="Josie Gray" userId="cbebf26f-8383-4582-a452-4f3c4c1fd1ab" providerId="ADAL" clId="{C3071E71-DD21-4E54-A70E-5F27C44181DE}" dt="2023-09-08T18:51:01.754" v="4001" actId="700"/>
          <ac:spMkLst>
            <pc:docMk/>
            <pc:sldMk cId="1063570367" sldId="317"/>
            <ac:spMk id="2" creationId="{9052CCE7-F821-6339-F68A-8BF86DC6C3A3}"/>
          </ac:spMkLst>
        </pc:spChg>
        <pc:spChg chg="del mod ord">
          <ac:chgData name="Josie Gray" userId="cbebf26f-8383-4582-a452-4f3c4c1fd1ab" providerId="ADAL" clId="{C3071E71-DD21-4E54-A70E-5F27C44181DE}" dt="2023-09-08T18:51:01.754" v="4001" actId="700"/>
          <ac:spMkLst>
            <pc:docMk/>
            <pc:sldMk cId="1063570367" sldId="317"/>
            <ac:spMk id="3" creationId="{E4FBDC51-861F-C572-90D1-403BDB2233C2}"/>
          </ac:spMkLst>
        </pc:spChg>
        <pc:spChg chg="add mod ord">
          <ac:chgData name="Josie Gray" userId="cbebf26f-8383-4582-a452-4f3c4c1fd1ab" providerId="ADAL" clId="{C3071E71-DD21-4E54-A70E-5F27C44181DE}" dt="2023-09-08T19:04:45.353" v="4851" actId="20577"/>
          <ac:spMkLst>
            <pc:docMk/>
            <pc:sldMk cId="1063570367" sldId="317"/>
            <ac:spMk id="4" creationId="{44E708AF-508F-2C14-2358-2F7A5C78D18D}"/>
          </ac:spMkLst>
        </pc:spChg>
        <pc:spChg chg="add mod ord">
          <ac:chgData name="Josie Gray" userId="cbebf26f-8383-4582-a452-4f3c4c1fd1ab" providerId="ADAL" clId="{C3071E71-DD21-4E54-A70E-5F27C44181DE}" dt="2023-09-20T22:11:16.132" v="8446" actId="20577"/>
          <ac:spMkLst>
            <pc:docMk/>
            <pc:sldMk cId="1063570367" sldId="317"/>
            <ac:spMk id="5" creationId="{71C64C3E-6674-E21C-7599-80C827BB83D4}"/>
          </ac:spMkLst>
        </pc:spChg>
      </pc:sldChg>
    </pc:docChg>
  </pc:docChgLst>
  <pc:docChgLst>
    <pc:chgData name="Josie Gray" userId="S::jgray@bccampus.ca::cbebf26f-8383-4582-a452-4f3c4c1fd1ab" providerId="AD" clId="Web-{5666FFDD-55CD-7130-9DF1-AB8AC49CB36B}"/>
    <pc:docChg chg="addSld modSld">
      <pc:chgData name="Josie Gray" userId="S::jgray@bccampus.ca::cbebf26f-8383-4582-a452-4f3c4c1fd1ab" providerId="AD" clId="Web-{5666FFDD-55CD-7130-9DF1-AB8AC49CB36B}" dt="2023-09-08T17:43:30.145" v="196" actId="20577"/>
      <pc:docMkLst>
        <pc:docMk/>
      </pc:docMkLst>
      <pc:sldChg chg="modSp">
        <pc:chgData name="Josie Gray" userId="S::jgray@bccampus.ca::cbebf26f-8383-4582-a452-4f3c4c1fd1ab" providerId="AD" clId="Web-{5666FFDD-55CD-7130-9DF1-AB8AC49CB36B}" dt="2023-09-08T17:25:23.602" v="10" actId="1076"/>
        <pc:sldMkLst>
          <pc:docMk/>
          <pc:sldMk cId="734456792" sldId="307"/>
        </pc:sldMkLst>
        <pc:picChg chg="mod">
          <ac:chgData name="Josie Gray" userId="S::jgray@bccampus.ca::cbebf26f-8383-4582-a452-4f3c4c1fd1ab" providerId="AD" clId="Web-{5666FFDD-55CD-7130-9DF1-AB8AC49CB36B}" dt="2023-09-08T17:25:23.602" v="10" actId="1076"/>
          <ac:picMkLst>
            <pc:docMk/>
            <pc:sldMk cId="734456792" sldId="307"/>
            <ac:picMk id="5" creationId="{904E0611-CD9E-3116-63F3-510461748CB8}"/>
          </ac:picMkLst>
        </pc:picChg>
      </pc:sldChg>
      <pc:sldChg chg="modSp">
        <pc:chgData name="Josie Gray" userId="S::jgray@bccampus.ca::cbebf26f-8383-4582-a452-4f3c4c1fd1ab" providerId="AD" clId="Web-{5666FFDD-55CD-7130-9DF1-AB8AC49CB36B}" dt="2023-09-08T17:37:41.402" v="28" actId="20577"/>
        <pc:sldMkLst>
          <pc:docMk/>
          <pc:sldMk cId="532734300" sldId="312"/>
        </pc:sldMkLst>
        <pc:spChg chg="mod">
          <ac:chgData name="Josie Gray" userId="S::jgray@bccampus.ca::cbebf26f-8383-4582-a452-4f3c4c1fd1ab" providerId="AD" clId="Web-{5666FFDD-55CD-7130-9DF1-AB8AC49CB36B}" dt="2023-09-08T17:37:41.402" v="28" actId="20577"/>
          <ac:spMkLst>
            <pc:docMk/>
            <pc:sldMk cId="532734300" sldId="312"/>
            <ac:spMk id="3" creationId="{1F69B043-49A5-3A20-1E3B-8970BD4D11F1}"/>
          </ac:spMkLst>
        </pc:spChg>
        <pc:spChg chg="mod">
          <ac:chgData name="Josie Gray" userId="S::jgray@bccampus.ca::cbebf26f-8383-4582-a452-4f3c4c1fd1ab" providerId="AD" clId="Web-{5666FFDD-55CD-7130-9DF1-AB8AC49CB36B}" dt="2023-09-08T17:25:42.009" v="15" actId="1076"/>
          <ac:spMkLst>
            <pc:docMk/>
            <pc:sldMk cId="532734300" sldId="312"/>
            <ac:spMk id="7" creationId="{85439552-1B4E-44E0-F99E-A167BA16309F}"/>
          </ac:spMkLst>
        </pc:spChg>
        <pc:picChg chg="mod">
          <ac:chgData name="Josie Gray" userId="S::jgray@bccampus.ca::cbebf26f-8383-4582-a452-4f3c4c1fd1ab" providerId="AD" clId="Web-{5666FFDD-55CD-7130-9DF1-AB8AC49CB36B}" dt="2023-09-08T17:25:42.009" v="13" actId="1076"/>
          <ac:picMkLst>
            <pc:docMk/>
            <pc:sldMk cId="532734300" sldId="312"/>
            <ac:picMk id="5" creationId="{7EE5D703-6B21-01E6-D438-C5736928D224}"/>
          </ac:picMkLst>
        </pc:picChg>
        <pc:picChg chg="mod">
          <ac:chgData name="Josie Gray" userId="S::jgray@bccampus.ca::cbebf26f-8383-4582-a452-4f3c4c1fd1ab" providerId="AD" clId="Web-{5666FFDD-55CD-7130-9DF1-AB8AC49CB36B}" dt="2023-09-08T17:25:42.009" v="14" actId="1076"/>
          <ac:picMkLst>
            <pc:docMk/>
            <pc:sldMk cId="532734300" sldId="312"/>
            <ac:picMk id="6" creationId="{ADC2EBB6-4E3D-6377-7B97-9A490771BE1B}"/>
          </ac:picMkLst>
        </pc:picChg>
      </pc:sldChg>
      <pc:sldChg chg="modSp">
        <pc:chgData name="Josie Gray" userId="S::jgray@bccampus.ca::cbebf26f-8383-4582-a452-4f3c4c1fd1ab" providerId="AD" clId="Web-{5666FFDD-55CD-7130-9DF1-AB8AC49CB36B}" dt="2023-09-08T17:37:37.558" v="26" actId="20577"/>
        <pc:sldMkLst>
          <pc:docMk/>
          <pc:sldMk cId="4067645603" sldId="313"/>
        </pc:sldMkLst>
        <pc:spChg chg="mod">
          <ac:chgData name="Josie Gray" userId="S::jgray@bccampus.ca::cbebf26f-8383-4582-a452-4f3c4c1fd1ab" providerId="AD" clId="Web-{5666FFDD-55CD-7130-9DF1-AB8AC49CB36B}" dt="2023-09-08T17:37:37.558" v="26" actId="20577"/>
          <ac:spMkLst>
            <pc:docMk/>
            <pc:sldMk cId="4067645603" sldId="313"/>
            <ac:spMk id="3" creationId="{1F69B043-49A5-3A20-1E3B-8970BD4D11F1}"/>
          </ac:spMkLst>
        </pc:spChg>
        <pc:spChg chg="mod">
          <ac:chgData name="Josie Gray" userId="S::jgray@bccampus.ca::cbebf26f-8383-4582-a452-4f3c4c1fd1ab" providerId="AD" clId="Web-{5666FFDD-55CD-7130-9DF1-AB8AC49CB36B}" dt="2023-09-08T17:37:29.964" v="24" actId="1076"/>
          <ac:spMkLst>
            <pc:docMk/>
            <pc:sldMk cId="4067645603" sldId="313"/>
            <ac:spMk id="9" creationId="{7B0BE146-3847-8ABC-0DA8-6D4CC561646F}"/>
          </ac:spMkLst>
        </pc:spChg>
        <pc:picChg chg="mod">
          <ac:chgData name="Josie Gray" userId="S::jgray@bccampus.ca::cbebf26f-8383-4582-a452-4f3c4c1fd1ab" providerId="AD" clId="Web-{5666FFDD-55CD-7130-9DF1-AB8AC49CB36B}" dt="2023-09-08T17:37:29.949" v="22" actId="1076"/>
          <ac:picMkLst>
            <pc:docMk/>
            <pc:sldMk cId="4067645603" sldId="313"/>
            <ac:picMk id="5" creationId="{6B17CF32-7A60-C561-025A-B8CAD9FF96CE}"/>
          </ac:picMkLst>
        </pc:picChg>
        <pc:picChg chg="mod">
          <ac:chgData name="Josie Gray" userId="S::jgray@bccampus.ca::cbebf26f-8383-4582-a452-4f3c4c1fd1ab" providerId="AD" clId="Web-{5666FFDD-55CD-7130-9DF1-AB8AC49CB36B}" dt="2023-09-08T17:37:29.964" v="23" actId="1076"/>
          <ac:picMkLst>
            <pc:docMk/>
            <pc:sldMk cId="4067645603" sldId="313"/>
            <ac:picMk id="7" creationId="{91693074-6818-4154-FAE4-B73D428AE4CB}"/>
          </ac:picMkLst>
        </pc:picChg>
      </pc:sldChg>
      <pc:sldChg chg="modSp">
        <pc:chgData name="Josie Gray" userId="S::jgray@bccampus.ca::cbebf26f-8383-4582-a452-4f3c4c1fd1ab" providerId="AD" clId="Web-{5666FFDD-55CD-7130-9DF1-AB8AC49CB36B}" dt="2023-09-08T17:38:18.856" v="32" actId="1076"/>
        <pc:sldMkLst>
          <pc:docMk/>
          <pc:sldMk cId="1503704020" sldId="314"/>
        </pc:sldMkLst>
        <pc:spChg chg="mod">
          <ac:chgData name="Josie Gray" userId="S::jgray@bccampus.ca::cbebf26f-8383-4582-a452-4f3c4c1fd1ab" providerId="AD" clId="Web-{5666FFDD-55CD-7130-9DF1-AB8AC49CB36B}" dt="2023-09-08T17:38:01.574" v="29" actId="14100"/>
          <ac:spMkLst>
            <pc:docMk/>
            <pc:sldMk cId="1503704020" sldId="314"/>
            <ac:spMk id="3" creationId="{1F69B043-49A5-3A20-1E3B-8970BD4D11F1}"/>
          </ac:spMkLst>
        </pc:spChg>
        <pc:picChg chg="mod">
          <ac:chgData name="Josie Gray" userId="S::jgray@bccampus.ca::cbebf26f-8383-4582-a452-4f3c4c1fd1ab" providerId="AD" clId="Web-{5666FFDD-55CD-7130-9DF1-AB8AC49CB36B}" dt="2023-09-08T17:38:18.856" v="32" actId="1076"/>
          <ac:picMkLst>
            <pc:docMk/>
            <pc:sldMk cId="1503704020" sldId="314"/>
            <ac:picMk id="5" creationId="{55015541-B373-BD8B-16AD-F00D6CA88285}"/>
          </ac:picMkLst>
        </pc:picChg>
      </pc:sldChg>
      <pc:sldChg chg="modSp new">
        <pc:chgData name="Josie Gray" userId="S::jgray@bccampus.ca::cbebf26f-8383-4582-a452-4f3c4c1fd1ab" providerId="AD" clId="Web-{5666FFDD-55CD-7130-9DF1-AB8AC49CB36B}" dt="2023-09-08T17:43:30.145" v="196" actId="20577"/>
        <pc:sldMkLst>
          <pc:docMk/>
          <pc:sldMk cId="97510625" sldId="316"/>
        </pc:sldMkLst>
        <pc:spChg chg="mod">
          <ac:chgData name="Josie Gray" userId="S::jgray@bccampus.ca::cbebf26f-8383-4582-a452-4f3c4c1fd1ab" providerId="AD" clId="Web-{5666FFDD-55CD-7130-9DF1-AB8AC49CB36B}" dt="2023-09-08T17:39:10.076" v="38" actId="20577"/>
          <ac:spMkLst>
            <pc:docMk/>
            <pc:sldMk cId="97510625" sldId="316"/>
            <ac:spMk id="2" creationId="{C4A4E93A-A347-C21B-9470-91AB8990482D}"/>
          </ac:spMkLst>
        </pc:spChg>
        <pc:spChg chg="mod">
          <ac:chgData name="Josie Gray" userId="S::jgray@bccampus.ca::cbebf26f-8383-4582-a452-4f3c4c1fd1ab" providerId="AD" clId="Web-{5666FFDD-55CD-7130-9DF1-AB8AC49CB36B}" dt="2023-09-08T17:43:30.145" v="196" actId="20577"/>
          <ac:spMkLst>
            <pc:docMk/>
            <pc:sldMk cId="97510625" sldId="316"/>
            <ac:spMk id="3" creationId="{132CD24B-9620-66CC-C0CB-E413BDB1BFCD}"/>
          </ac:spMkLst>
        </pc:spChg>
      </pc:sldChg>
    </pc:docChg>
  </pc:docChgLst>
  <pc:docChgLst>
    <pc:chgData name="Josie Gray" userId="S::jgray@bccampus.ca::cbebf26f-8383-4582-a452-4f3c4c1fd1ab" providerId="AD" clId="Web-{C4858EB4-F207-7B88-2B8D-446508D66F58}"/>
    <pc:docChg chg="modSld">
      <pc:chgData name="Josie Gray" userId="S::jgray@bccampus.ca::cbebf26f-8383-4582-a452-4f3c4c1fd1ab" providerId="AD" clId="Web-{C4858EB4-F207-7B88-2B8D-446508D66F58}" dt="2023-09-28T02:33:00.181" v="86"/>
      <pc:docMkLst>
        <pc:docMk/>
      </pc:docMkLst>
      <pc:sldChg chg="modNotes">
        <pc:chgData name="Josie Gray" userId="S::jgray@bccampus.ca::cbebf26f-8383-4582-a452-4f3c4c1fd1ab" providerId="AD" clId="Web-{C4858EB4-F207-7B88-2B8D-446508D66F58}" dt="2023-09-28T02:33:00.181" v="86"/>
        <pc:sldMkLst>
          <pc:docMk/>
          <pc:sldMk cId="2068810918"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EF54B-89A0-4D79-8789-F27A0A648965}"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F43B-2871-463A-AD9E-8FFEE86A9B16}" type="slidenum">
              <a:rPr lang="en-US" smtClean="0"/>
              <a:t>‹#›</a:t>
            </a:fld>
            <a:endParaRPr lang="en-US"/>
          </a:p>
        </p:txBody>
      </p:sp>
    </p:spTree>
    <p:extLst>
      <p:ext uri="{BB962C8B-B14F-4D97-AF65-F5344CB8AC3E}">
        <p14:creationId xmlns:p14="http://schemas.microsoft.com/office/powerpoint/2010/main" val="24350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xhere.com/en/photo/138249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publicdomain/zero/1.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entextbc.ca/studentsuccess/chapter/adult-learnin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pentextbc.ca/studentsuccess/chapter/adult-learni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pentextbc.ca/studentsuccess/chapter/adult-learnin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dirty="0">
                <a:cs typeface="Calibri"/>
              </a:rPr>
              <a:t>Hello everyone! Thank you so much for joining us for the second topic in the accessibility bites series. </a:t>
            </a:r>
            <a:endParaRPr lang="en-US" dirty="0"/>
          </a:p>
          <a:p>
            <a:pPr>
              <a:defRPr/>
            </a:pPr>
            <a:endParaRPr lang="en-US" dirty="0"/>
          </a:p>
          <a:p>
            <a:pPr>
              <a:defRPr/>
            </a:pPr>
            <a:r>
              <a:rPr lang="en-US" dirty="0"/>
              <a:t>Before I get started, I want to highlight that you can download the slides for this session from </a:t>
            </a:r>
            <a:r>
              <a:rPr lang="en-US" b="1" dirty="0"/>
              <a:t>bit.ly/</a:t>
            </a:r>
            <a:r>
              <a:rPr lang="en-US" b="1" dirty="0" err="1"/>
              <a:t>accessbites</a:t>
            </a:r>
            <a:r>
              <a:rPr lang="en-US" dirty="0"/>
              <a:t>. My colleague Helena will put this link directly into the chat as well. These slides are accessible and include my full speaking notes. You can use them to refer back to at any time and adapt for your own purposes. In this folder, you will also see the slides from the previous Accessibility Bites session.</a:t>
            </a:r>
            <a:endParaRPr lang="en-US" dirty="0">
              <a:cs typeface="Calibri"/>
            </a:endParaRPr>
          </a:p>
          <a:p>
            <a:pPr>
              <a:defRPr/>
            </a:pPr>
            <a:r>
              <a:rPr lang="en-US" dirty="0"/>
              <a:t> </a:t>
            </a:r>
            <a:endParaRPr lang="en-US" dirty="0">
              <a:cs typeface="Calibri"/>
            </a:endParaRPr>
          </a:p>
          <a:p>
            <a:pPr>
              <a:defRPr/>
            </a:pPr>
            <a:r>
              <a:rPr lang="en-US" dirty="0"/>
              <a:t>I am grateful to be joining you all today from </a:t>
            </a:r>
            <a:r>
              <a:rPr lang="en-US" dirty="0" err="1"/>
              <a:t>Moh’kins’tsis</a:t>
            </a:r>
            <a:r>
              <a:rPr lang="en-US" dirty="0"/>
              <a:t>, now known as the city of Calgary. The land I live on is part of Treaty 7, which includes the Blackfoot Confederacy (the Siksika, Piikani, and Kainai Nations), the Tsuut’ina Nation, and the Stoney Nakoda (including the </a:t>
            </a:r>
            <a:r>
              <a:rPr lang="en-US" dirty="0" err="1"/>
              <a:t>Chiniki</a:t>
            </a:r>
            <a:r>
              <a:rPr lang="en-US" dirty="0"/>
              <a:t>, </a:t>
            </a:r>
            <a:r>
              <a:rPr lang="en-US" dirty="0" err="1"/>
              <a:t>Bearspaw</a:t>
            </a:r>
            <a:r>
              <a:rPr lang="en-US" dirty="0"/>
              <a:t>, and Wesley Nations). </a:t>
            </a:r>
            <a:r>
              <a:rPr lang="en-US" b="0" dirty="0"/>
              <a:t>I also know that you all are coming from all over, so I want to recognize that land acknowledgements in virtual meetings can be complicated. </a:t>
            </a:r>
            <a:r>
              <a:rPr lang="en-US" dirty="0"/>
              <a:t>As a remote worker, I appreciate the practice of acknowledging the land as a way to ground myself and keep front of mind my responsibilities as a settler in this place.</a:t>
            </a:r>
            <a:endParaRPr lang="en-US" dirty="0">
              <a:cs typeface="Calibri"/>
            </a:endParaRPr>
          </a:p>
          <a:p>
            <a:pPr>
              <a:buFont typeface="Arial" panose="020B0604020202020204" pitchFamily="34" charset="0"/>
              <a:defRPr/>
            </a:pPr>
            <a:endParaRPr lang="en-US"/>
          </a:p>
          <a:p>
            <a:pPr>
              <a:defRPr/>
            </a:pPr>
            <a:r>
              <a:rPr lang="en-US" dirty="0">
                <a:effectLst/>
              </a:rPr>
              <a:t>My name is Josie Gray</a:t>
            </a:r>
            <a:r>
              <a:rPr lang="en-US" dirty="0"/>
              <a:t>,</a:t>
            </a:r>
            <a:r>
              <a:rPr lang="en-US" dirty="0">
                <a:effectLst/>
              </a:rPr>
              <a:t> </a:t>
            </a:r>
            <a:r>
              <a:rPr lang="en-US" dirty="0"/>
              <a:t>and I use she/her pronouns. For those who can’t see me, I am a white woman in my late-twenties with shoulder-length blond hair, glasses, and a septum piercing. I work for </a:t>
            </a:r>
            <a:r>
              <a:rPr lang="en-US" dirty="0" err="1"/>
              <a:t>BCcampus</a:t>
            </a:r>
            <a:r>
              <a:rPr lang="en-US" dirty="0"/>
              <a:t>, and I have been working in digital accessibility in education for seven years and I have a Master’s of Design in Inclusive Design. The things I will be sharing throughout this series have come from my experience in making educational materials more accessible to disabled students. However, it’s important to recognize I am not a disabled person, and that disability is a huge category and there is a huge amount of diversity even among people with similar disabilities. I say this because I do not know everything of what it is to make something accessible to all people, and what may work for one person may not work for another. So I really want to encourage you to dig into all of the topics we will cover through the series, and then seek out further learning, especially from people with lived experience.</a:t>
            </a:r>
            <a:endParaRPr lang="en-US" dirty="0">
              <a:cs typeface="Calibri"/>
            </a:endParaRPr>
          </a:p>
          <a:p>
            <a:pPr>
              <a:buFont typeface="Arial" panose="020B0604020202020204" pitchFamily="34" charset="0"/>
              <a:defRPr/>
            </a:pPr>
            <a:endParaRPr lang="en-US">
              <a:ea typeface="Noto Sans"/>
              <a:cs typeface="Calibri"/>
            </a:endParaRPr>
          </a:p>
          <a:p>
            <a:pPr>
              <a:defRPr/>
            </a:pPr>
            <a:r>
              <a:rPr lang="en-US" dirty="0"/>
              <a:t>Welcome to the first session of the Accessibility Bites series, a series that looks at different accessibility topics related to teaching and learning in post-secondary.</a:t>
            </a:r>
            <a:endParaRPr lang="en-US" dirty="0">
              <a:cs typeface="Calibri"/>
            </a:endParaRPr>
          </a:p>
          <a:p>
            <a:pPr>
              <a:defRPr/>
            </a:pPr>
            <a:endParaRPr lang="en-US"/>
          </a:p>
          <a:p>
            <a:pPr>
              <a:defRPr/>
            </a:pPr>
            <a:r>
              <a:rPr lang="en-US" dirty="0"/>
              <a:t>For today’s topic, we are exploring image descriptions.</a:t>
            </a:r>
            <a:endParaRPr lang="en-US" dirty="0">
              <a:cs typeface="Calibri"/>
            </a:endParaRPr>
          </a:p>
          <a:p>
            <a:pPr>
              <a:defRPr/>
            </a:pPr>
            <a:endParaRPr lang="en-US">
              <a:ea typeface="Noto Sans"/>
            </a:endParaRPr>
          </a:p>
          <a:p>
            <a:pPr>
              <a:defRPr/>
            </a:pPr>
            <a:endParaRPr lang="en-US">
              <a:ea typeface="Noto Sans"/>
            </a:endParaRPr>
          </a:p>
          <a:p>
            <a:pPr>
              <a:defRPr/>
            </a:pP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a:t>
            </a:fld>
            <a:endParaRPr lang="en-US"/>
          </a:p>
        </p:txBody>
      </p:sp>
    </p:spTree>
    <p:extLst>
      <p:ext uri="{BB962C8B-B14F-4D97-AF65-F5344CB8AC3E}">
        <p14:creationId xmlns:p14="http://schemas.microsoft.com/office/powerpoint/2010/main" val="152116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So to illustrate this example, I have an image on the screen here that is covered. All we can see is the figure caption, which reads "Figure 2.8 The numbered treaties."</a:t>
            </a:r>
            <a:endParaRPr lang="en-US" dirty="0"/>
          </a:p>
          <a:p>
            <a:endParaRPr lang="en-CA">
              <a:ea typeface="Calibri"/>
              <a:cs typeface="Calibri"/>
            </a:endParaRPr>
          </a:p>
          <a:p>
            <a:r>
              <a:rPr lang="en-CA" dirty="0">
                <a:ea typeface="Calibri"/>
                <a:cs typeface="Calibri"/>
              </a:rPr>
              <a:t>So I am curious: How many of you think you could guess what this image is based on the caption alone. If you want to, you can put your answer in the chat - Don't worry, I won't call on you – I just want to see what people think.</a:t>
            </a:r>
          </a:p>
          <a:p>
            <a:endParaRPr lang="en-CA">
              <a:ea typeface="Calibri"/>
              <a:cs typeface="Calibri"/>
            </a:endParaRPr>
          </a:p>
          <a:p>
            <a:r>
              <a:rPr lang="en-CA" dirty="0">
                <a:ea typeface="Calibri"/>
                <a:cs typeface="Calibri"/>
              </a:rPr>
              <a:t>Here is a possible image description for the image: [read out slide] [next]</a:t>
            </a:r>
          </a:p>
          <a:p>
            <a:endParaRPr lang="en-CA">
              <a:ea typeface="Calibri"/>
              <a:cs typeface="Calibri"/>
            </a:endParaRPr>
          </a:p>
          <a:p>
            <a:r>
              <a:rPr lang="en-CA" dirty="0">
                <a:ea typeface="Calibri"/>
                <a:cs typeface="Calibri"/>
              </a:rPr>
              <a:t>And here is the actual image. Without that image description, a student who relies on image descriptions would be left to guess the content of the image.</a:t>
            </a:r>
          </a:p>
        </p:txBody>
      </p:sp>
      <p:sp>
        <p:nvSpPr>
          <p:cNvPr id="4" name="Slide Number Placeholder 3"/>
          <p:cNvSpPr>
            <a:spLocks noGrp="1"/>
          </p:cNvSpPr>
          <p:nvPr>
            <p:ph type="sldNum" sz="quarter" idx="5"/>
          </p:nvPr>
        </p:nvSpPr>
        <p:spPr/>
        <p:txBody>
          <a:bodyPr/>
          <a:lstStyle/>
          <a:p>
            <a:fld id="{C608F43B-2871-463A-AD9E-8FFEE86A9B16}" type="slidenum">
              <a:rPr lang="en-US" smtClean="0"/>
              <a:t>7</a:t>
            </a:fld>
            <a:endParaRPr lang="en-US"/>
          </a:p>
        </p:txBody>
      </p:sp>
    </p:spTree>
    <p:extLst>
      <p:ext uri="{BB962C8B-B14F-4D97-AF65-F5344CB8AC3E}">
        <p14:creationId xmlns:p14="http://schemas.microsoft.com/office/powerpoint/2010/main" val="2511961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So let's move on to how to go about describing an image. So the first thing to figure out is if the image needs a description in the first place. To do that, </a:t>
            </a:r>
            <a:r>
              <a:rPr lang="en-CA" dirty="0"/>
              <a:t>we need to make distinction between decorative images and functional images. Decorative images are images that are used primarily for design and do not convey content. Or they convey content that is already described in the surrounding text. As such, they do not need text descriptions.</a:t>
            </a:r>
            <a:r>
              <a:rPr lang="en-US" dirty="0"/>
              <a:t> Functional images are images that convey important non-text content. For functional images, you have to consider what information would be lost if those images weren’t available. This information needs to be provided in a text format. </a:t>
            </a:r>
            <a:endParaRPr lang="en-CA" dirty="0">
              <a:cs typeface="Calibri"/>
            </a:endParaRPr>
          </a:p>
          <a:p>
            <a:endParaRPr lang="en-CA">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8</a:t>
            </a:fld>
            <a:endParaRPr lang="en-US"/>
          </a:p>
        </p:txBody>
      </p:sp>
    </p:spTree>
    <p:extLst>
      <p:ext uri="{BB962C8B-B14F-4D97-AF65-F5344CB8AC3E}">
        <p14:creationId xmlns:p14="http://schemas.microsoft.com/office/powerpoint/2010/main" val="3215735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 here is an example for a decorative image that appears beside a question in a math textbook. The text reads “A bag of potato chips weighs 48 grams. How many milligrams is that?</a:t>
            </a:r>
            <a:r>
              <a:rPr lang="en-CA" dirty="0"/>
              <a:t>” And then beside that, there is an image of an open bag of chips.</a:t>
            </a:r>
            <a:r>
              <a:rPr lang="en-US" dirty="0"/>
              <a:t> The image of the bag of chips helps break up the text and make it more engaging, but it is more decorative than functional. No information would be lost if this image was deleted, so it doesn’t need a text description.</a:t>
            </a:r>
          </a:p>
          <a:p>
            <a:pPr>
              <a:defRPr/>
            </a:pPr>
            <a:endParaRPr lang="en-US" sz="1800">
              <a:solidFill>
                <a:srgbClr val="000000"/>
              </a:solidFill>
              <a:latin typeface="Calibri"/>
              <a:cs typeface="Calibri"/>
            </a:endParaRPr>
          </a:p>
          <a:p>
            <a:pPr marL="0" marR="0" lvl="0" indent="0" algn="l" defTabSz="914400">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a:cs typeface="Calibri"/>
              </a:rPr>
              <a:t>“</a:t>
            </a:r>
            <a:r>
              <a:rPr lang="en-US" sz="1800" b="0" i="0" u="sng" strike="noStrike" dirty="0">
                <a:solidFill>
                  <a:srgbClr val="000010"/>
                </a:solidFill>
                <a:effectLst/>
                <a:latin typeface="Calibri"/>
                <a:cs typeface="Calibri"/>
                <a:hlinkClick r:id="rId3"/>
              </a:rPr>
              <a:t>Bag of chips</a:t>
            </a:r>
            <a:r>
              <a:rPr lang="en-US" sz="1800" b="0" i="0" u="none" strike="noStrike" dirty="0">
                <a:solidFill>
                  <a:srgbClr val="000000"/>
                </a:solidFill>
                <a:effectLst/>
                <a:latin typeface="Calibri"/>
                <a:cs typeface="Calibri"/>
              </a:rPr>
              <a:t>” is licensed under the </a:t>
            </a:r>
            <a:r>
              <a:rPr lang="en-US" sz="1800" b="0" i="0" u="sng" strike="noStrike" dirty="0">
                <a:solidFill>
                  <a:srgbClr val="000010"/>
                </a:solidFill>
                <a:effectLst/>
                <a:latin typeface="Calibri"/>
                <a:cs typeface="Calibri"/>
                <a:hlinkClick r:id="rId4"/>
              </a:rPr>
              <a:t>CC0 licence</a:t>
            </a:r>
            <a:r>
              <a:rPr lang="en-US" sz="1800" b="0" i="0" u="none" strike="noStrike" dirty="0">
                <a:solidFill>
                  <a:srgbClr val="000000"/>
                </a:solidFill>
                <a:effectLst/>
                <a:latin typeface="Calibri"/>
                <a:cs typeface="Calibri"/>
              </a:rPr>
              <a:t>.</a:t>
            </a:r>
            <a:r>
              <a:rPr lang="en-CA" sz="1800" b="0" i="0" dirty="0">
                <a:solidFill>
                  <a:srgbClr val="000000"/>
                </a:solidFill>
                <a:effectLst/>
                <a:latin typeface="Calibri"/>
                <a:cs typeface="Calibri"/>
              </a:rPr>
              <a:t>​</a:t>
            </a:r>
            <a:endParaRPr lang="en-CA" b="0" i="0" dirty="0">
              <a:effectLst/>
              <a:latin typeface="Calibri"/>
              <a:cs typeface="Calibri"/>
            </a:endParaRPr>
          </a:p>
          <a:p>
            <a:endParaRPr lang="en-CA"/>
          </a:p>
          <a:p>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9</a:t>
            </a:fld>
            <a:endParaRPr lang="en-US"/>
          </a:p>
        </p:txBody>
      </p:sp>
    </p:spTree>
    <p:extLst>
      <p:ext uri="{BB962C8B-B14F-4D97-AF65-F5344CB8AC3E}">
        <p14:creationId xmlns:p14="http://schemas.microsoft.com/office/powerpoint/2010/main" val="210772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contrast, here is a line graph that shows a close correlation between the divorce rate in Maine and the per capita consumption of margarine between 2000 and 2009. It was taken from a sociology textbook where it was included to demonstrate that correlation does not equal causation. If this image were not included, the example would be lost and the point would be less effective. As such, it does need a description.</a:t>
            </a:r>
            <a:r>
              <a:rPr lang="en-CA"/>
              <a:t>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10</a:t>
            </a:fld>
            <a:endParaRPr lang="en-US"/>
          </a:p>
        </p:txBody>
      </p:sp>
    </p:spTree>
    <p:extLst>
      <p:ext uri="{BB962C8B-B14F-4D97-AF65-F5344CB8AC3E}">
        <p14:creationId xmlns:p14="http://schemas.microsoft.com/office/powerpoint/2010/main" val="388649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you've determined that an image does need a description. So what about it do you describe?</a:t>
            </a:r>
          </a:p>
          <a:p>
            <a:endParaRPr lang="en-US"/>
          </a:p>
          <a:p>
            <a:r>
              <a:rPr lang="en-US"/>
              <a:t>A helpful framework is "Object – Action – Context," which was developed by Alex Chen.</a:t>
            </a:r>
          </a:p>
          <a:p>
            <a:endParaRPr lang="en-US"/>
          </a:p>
          <a:p>
            <a:r>
              <a:rPr lang="en-US"/>
              <a:t>In object – action – context, the </a:t>
            </a:r>
            <a:r>
              <a:rPr lang="en-US" b="1"/>
              <a:t>object</a:t>
            </a:r>
            <a:r>
              <a:rPr lang="en-US"/>
              <a:t> is the main focus; the </a:t>
            </a:r>
            <a:r>
              <a:rPr lang="en-US" b="1"/>
              <a:t>action</a:t>
            </a:r>
            <a:r>
              <a:rPr lang="en-US"/>
              <a:t> describes what’s happening, usually what the object is doing; and the </a:t>
            </a:r>
            <a:r>
              <a:rPr lang="en-US" b="1"/>
              <a:t>context</a:t>
            </a:r>
            <a:r>
              <a:rPr lang="en-US"/>
              <a:t> describes the surrounding environment.</a:t>
            </a:r>
          </a:p>
          <a:p>
            <a:endParaRPr lang="en-US"/>
          </a:p>
          <a:p>
            <a:r>
              <a:rPr lang="en-US"/>
              <a:t>This is to help you structure an image description to ensure the most important information comes first.</a:t>
            </a:r>
          </a:p>
          <a:p>
            <a:endParaRPr lang="en-US">
              <a:ea typeface="Calibri"/>
              <a:cs typeface="Calibri"/>
            </a:endParaRPr>
          </a:p>
          <a:p>
            <a:r>
              <a:rPr lang="en-US">
                <a:ea typeface="Calibri"/>
                <a:cs typeface="Calibri"/>
              </a:rPr>
              <a:t>So if we go back to the line graph example, </a:t>
            </a:r>
            <a:endParaRPr lang="en-US"/>
          </a:p>
          <a:p>
            <a:endParaRPr lang="en-US">
              <a:ea typeface="Calibri"/>
              <a:cs typeface="Calibri"/>
            </a:endParaRPr>
          </a:p>
          <a:p>
            <a:r>
              <a:rPr lang="en-US">
                <a:ea typeface="Calibri"/>
                <a:cs typeface="Calibri"/>
              </a:rPr>
              <a:t>The object is "A line graph"</a:t>
            </a:r>
          </a:p>
          <a:p>
            <a:endParaRPr lang="en-US">
              <a:ea typeface="Calibri"/>
              <a:cs typeface="Calibri"/>
            </a:endParaRPr>
          </a:p>
          <a:p>
            <a:r>
              <a:rPr lang="en-US">
                <a:ea typeface="Calibri"/>
                <a:cs typeface="Calibri"/>
              </a:rPr>
              <a:t>The action is "shows a close correlation between the divorce rate in Main and the per capita consumption of margarine between 2000 and 2009.</a:t>
            </a:r>
          </a:p>
          <a:p>
            <a:endParaRPr lang="en-US">
              <a:ea typeface="Calibri"/>
              <a:cs typeface="Calibri"/>
            </a:endParaRPr>
          </a:p>
          <a:p>
            <a:r>
              <a:rPr lang="en-US">
                <a:ea typeface="Calibri"/>
                <a:cs typeface="Calibri"/>
              </a:rPr>
              <a:t>The context is "the lines fall at the same rate from 2000 to 2005, then there is a slight rise before it levels off.</a:t>
            </a:r>
          </a:p>
        </p:txBody>
      </p:sp>
      <p:sp>
        <p:nvSpPr>
          <p:cNvPr id="4" name="Slide Number Placeholder 3"/>
          <p:cNvSpPr>
            <a:spLocks noGrp="1"/>
          </p:cNvSpPr>
          <p:nvPr>
            <p:ph type="sldNum" sz="quarter" idx="5"/>
          </p:nvPr>
        </p:nvSpPr>
        <p:spPr/>
        <p:txBody>
          <a:bodyPr/>
          <a:lstStyle/>
          <a:p>
            <a:fld id="{C608F43B-2871-463A-AD9E-8FFEE86A9B16}" type="slidenum">
              <a:rPr lang="en-US" smtClean="0"/>
              <a:t>11</a:t>
            </a:fld>
            <a:endParaRPr lang="en-US"/>
          </a:p>
        </p:txBody>
      </p:sp>
    </p:spTree>
    <p:extLst>
      <p:ext uri="{BB962C8B-B14F-4D97-AF65-F5344CB8AC3E}">
        <p14:creationId xmlns:p14="http://schemas.microsoft.com/office/powerpoint/2010/main" val="238875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When describing an image, here are 6 things to keep in mind. These were developed by the Diagram Center.</a:t>
            </a:r>
            <a:endParaRPr lang="en-CA" dirty="0"/>
          </a:p>
          <a:p>
            <a:pPr marL="228600" indent="-228600">
              <a:buAutoNum type="arabicPeriod"/>
            </a:pPr>
            <a:r>
              <a:rPr lang="en-CA" dirty="0">
                <a:ea typeface="Calibri"/>
                <a:cs typeface="Calibri"/>
              </a:rPr>
              <a:t>Context: Why is the image there?  What is it's significance in the context it is appearing in?</a:t>
            </a:r>
          </a:p>
          <a:p>
            <a:pPr marL="228600" indent="-228600">
              <a:buAutoNum type="arabicPeriod"/>
            </a:pPr>
            <a:r>
              <a:rPr lang="en-CA" dirty="0">
                <a:ea typeface="Calibri"/>
                <a:cs typeface="Calibri"/>
              </a:rPr>
              <a:t>Audience: Who is accessing this image? What information are they expected to takeaway from this image? For example, a description for first year students may be less detailed than a description for graduate students.</a:t>
            </a:r>
          </a:p>
          <a:p>
            <a:pPr marL="228600" indent="-228600">
              <a:buAutoNum type="arabicPeriod"/>
            </a:pPr>
            <a:r>
              <a:rPr lang="en-CA" dirty="0">
                <a:ea typeface="Calibri"/>
                <a:cs typeface="Calibri"/>
              </a:rPr>
              <a:t>Concise: Keep it short, only include information that is relevant to the context and information that would be lost if that image wasn't provided.</a:t>
            </a:r>
          </a:p>
          <a:p>
            <a:pPr marL="228600" indent="-228600">
              <a:buAutoNum type="arabicPeriod"/>
            </a:pPr>
            <a:r>
              <a:rPr lang="en-CA" dirty="0">
                <a:ea typeface="Calibri"/>
                <a:cs typeface="Calibri"/>
              </a:rPr>
              <a:t>Objectivity: Objectivity can be tricky, and there are contexts where less objective descriptions are appropriate. But overall, avoid putting your own judgements into the image description. And only describe what's visually showing in the image. If you find yourself adding additional context to the description, that's probably something that should just be added to the caption or surrounding text for everyone to access.</a:t>
            </a:r>
          </a:p>
          <a:p>
            <a:pPr marL="228600" indent="-228600">
              <a:buAutoNum type="arabicPeriod"/>
            </a:pPr>
            <a:r>
              <a:rPr lang="en-CA" dirty="0">
                <a:ea typeface="Calibri"/>
                <a:cs typeface="Calibri"/>
              </a:rPr>
              <a:t>When structuring your image description, especially for a complex image, start with a general overview and then get more specific. This will make your description easier to understand.</a:t>
            </a:r>
          </a:p>
          <a:p>
            <a:pPr marL="228600" indent="-228600">
              <a:buAutoNum type="arabicPeriod"/>
            </a:pPr>
            <a:r>
              <a:rPr lang="en-CA" dirty="0">
                <a:ea typeface="Calibri"/>
                <a:cs typeface="Calibri"/>
              </a:rPr>
              <a:t>And then consider your tone and language. Your tone when describing a personal image for social media will likely be different than when describing an image in a textbook. In addition, use language that will be accessible to your audience.</a:t>
            </a:r>
          </a:p>
        </p:txBody>
      </p:sp>
      <p:sp>
        <p:nvSpPr>
          <p:cNvPr id="4" name="Slide Number Placeholder 3"/>
          <p:cNvSpPr>
            <a:spLocks noGrp="1"/>
          </p:cNvSpPr>
          <p:nvPr>
            <p:ph type="sldNum" sz="quarter" idx="5"/>
          </p:nvPr>
        </p:nvSpPr>
        <p:spPr/>
        <p:txBody>
          <a:bodyPr/>
          <a:lstStyle/>
          <a:p>
            <a:fld id="{C608F43B-2871-463A-AD9E-8FFEE86A9B16}" type="slidenum">
              <a:rPr lang="en-US" smtClean="0"/>
              <a:t>12</a:t>
            </a:fld>
            <a:endParaRPr lang="en-US"/>
          </a:p>
        </p:txBody>
      </p:sp>
    </p:spTree>
    <p:extLst>
      <p:ext uri="{BB962C8B-B14F-4D97-AF65-F5344CB8AC3E}">
        <p14:creationId xmlns:p14="http://schemas.microsoft.com/office/powerpoint/2010/main" val="558306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let's do an activity. I have a picture up on the screen. I'd like you all to take about a minute and write down things that you see. Aim to make note of 5-10 things.</a:t>
            </a:r>
          </a:p>
          <a:p>
            <a:endParaRPr lang="en-US" dirty="0">
              <a:cs typeface="Calibri"/>
            </a:endParaRPr>
          </a:p>
          <a:p>
            <a:r>
              <a:rPr lang="en-US" dirty="0">
                <a:cs typeface="Calibri"/>
              </a:rPr>
              <a:t>If your comfortable, please share in the chat when you're done so we compare the different things that people noticed.</a:t>
            </a:r>
          </a:p>
          <a:p>
            <a:endParaRPr lang="en-US" dirty="0">
              <a:cs typeface="Calibri"/>
            </a:endParaRPr>
          </a:p>
          <a:p>
            <a:r>
              <a:rPr lang="en-US" dirty="0">
                <a:cs typeface="Calibri"/>
              </a:rPr>
              <a:t>Example: Math classroom, tiered desks, students with paper and calculators, instructor at the front with a projector</a:t>
            </a:r>
          </a:p>
          <a:p>
            <a:endParaRPr lang="en-US" dirty="0">
              <a:cs typeface="Calibri"/>
            </a:endParaRPr>
          </a:p>
          <a:p>
            <a:r>
              <a:rPr lang="en-US" dirty="0"/>
              <a:t>Image attribution: </a:t>
            </a:r>
            <a:r>
              <a:rPr lang="en-CA" dirty="0"/>
              <a:t>Math class at College of the Rockies from </a:t>
            </a:r>
            <a:r>
              <a:rPr lang="en-CA" dirty="0">
                <a:hlinkClick r:id="rId3"/>
              </a:rPr>
              <a:t>1.1 Adult Learning in </a:t>
            </a:r>
            <a:r>
              <a:rPr lang="en-CA" i="1" dirty="0">
                <a:hlinkClick r:id="rId3"/>
              </a:rPr>
              <a:t>Student Success</a:t>
            </a:r>
            <a:r>
              <a:rPr lang="en-CA" dirty="0"/>
              <a:t> by Mary Shier. </a:t>
            </a:r>
            <a:r>
              <a:rPr lang="en-CA" dirty="0">
                <a:hlinkClick r:id="rId4"/>
              </a:rPr>
              <a:t>CC BY 4.0</a:t>
            </a:r>
            <a:endParaRPr lang="en-US"/>
          </a:p>
        </p:txBody>
      </p:sp>
      <p:sp>
        <p:nvSpPr>
          <p:cNvPr id="4" name="Slide Number Placeholder 3"/>
          <p:cNvSpPr>
            <a:spLocks noGrp="1"/>
          </p:cNvSpPr>
          <p:nvPr>
            <p:ph type="sldNum" sz="quarter" idx="5"/>
          </p:nvPr>
        </p:nvSpPr>
        <p:spPr/>
        <p:txBody>
          <a:bodyPr/>
          <a:lstStyle/>
          <a:p>
            <a:fld id="{C608F43B-2871-463A-AD9E-8FFEE86A9B16}" type="slidenum">
              <a:rPr lang="en-US" smtClean="0"/>
              <a:t>16</a:t>
            </a:fld>
            <a:endParaRPr lang="en-US"/>
          </a:p>
        </p:txBody>
      </p:sp>
    </p:spTree>
    <p:extLst>
      <p:ext uri="{BB962C8B-B14F-4D97-AF65-F5344CB8AC3E}">
        <p14:creationId xmlns:p14="http://schemas.microsoft.com/office/powerpoint/2010/main" val="316628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now try to write an image description. You're welcome to write them directly into the chat or just for yourself.</a:t>
            </a:r>
            <a:endParaRPr lang="en-US" dirty="0"/>
          </a:p>
          <a:p>
            <a:endParaRPr lang="en-US" dirty="0"/>
          </a:p>
          <a:p>
            <a:r>
              <a:rPr lang="en-US" dirty="0"/>
              <a:t>Image attribution: </a:t>
            </a:r>
            <a:r>
              <a:rPr lang="en-CA" dirty="0"/>
              <a:t>Math class at College of the Rockies from </a:t>
            </a:r>
            <a:r>
              <a:rPr lang="en-CA" dirty="0">
                <a:hlinkClick r:id="rId3"/>
              </a:rPr>
              <a:t>1.1 Adult Learning in </a:t>
            </a:r>
            <a:r>
              <a:rPr lang="en-CA" i="1" dirty="0">
                <a:hlinkClick r:id="rId3"/>
              </a:rPr>
              <a:t>Student Success</a:t>
            </a:r>
            <a:r>
              <a:rPr lang="en-CA" dirty="0"/>
              <a:t> by Mary Shier. </a:t>
            </a:r>
            <a:r>
              <a:rPr lang="en-CA" dirty="0">
                <a:hlinkClick r:id="rId4"/>
              </a:rPr>
              <a:t>CC BY 4.0</a:t>
            </a:r>
            <a:endParaRPr lang="en-US"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17</a:t>
            </a:fld>
            <a:endParaRPr lang="en-US"/>
          </a:p>
        </p:txBody>
      </p:sp>
    </p:spTree>
    <p:extLst>
      <p:ext uri="{BB962C8B-B14F-4D97-AF65-F5344CB8AC3E}">
        <p14:creationId xmlns:p14="http://schemas.microsoft.com/office/powerpoint/2010/main" val="1716692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possible description for this image would be: A college math classroom. Students sit in 4 rows of tiered desks. An instructor stands in front of a projector.</a:t>
            </a:r>
          </a:p>
          <a:p>
            <a:endParaRPr lang="en-US" dirty="0"/>
          </a:p>
          <a:p>
            <a:r>
              <a:rPr lang="en-US" dirty="0"/>
              <a:t>Also, with this activity, I didn't give you any context about where the image appears. Context would likely affect what you describe in this picture. For example, if the picture appeared in a section talking about the pros and cons of different classroom set ups, you would make sure to describe the formation of the rows and orientation of the room. If it appeared in a section talking about the importance of coming prepared for class, you might mention that students all have notebooks and calculators in front of them.</a:t>
            </a:r>
            <a:endParaRPr lang="en-US" dirty="0">
              <a:cs typeface="Calibri"/>
            </a:endParaRPr>
          </a:p>
          <a:p>
            <a:endParaRPr lang="en-US" dirty="0"/>
          </a:p>
          <a:p>
            <a:r>
              <a:rPr lang="en-US" dirty="0"/>
              <a:t>We got this image from a Student Success textbook in a section that talks about how normal it is to feel anxious about returning to school as an adult. In that context, this image isn't giving us more information. It's more there for decorative purposes and to break up the text. In that case, we may decide to keep the alt text super short ("A college math classroom") or not provide alt text at all.</a:t>
            </a:r>
          </a:p>
          <a:p>
            <a:endParaRPr lang="en-US" dirty="0">
              <a:cs typeface="Calibri" panose="020F0502020204030204"/>
            </a:endParaRPr>
          </a:p>
          <a:p>
            <a:r>
              <a:rPr lang="en-US" dirty="0"/>
              <a:t>Image attribution: </a:t>
            </a:r>
            <a:r>
              <a:rPr lang="en-CA" dirty="0"/>
              <a:t>Math class at College of the Rockies from </a:t>
            </a:r>
            <a:r>
              <a:rPr lang="en-CA" dirty="0">
                <a:hlinkClick r:id="rId3"/>
              </a:rPr>
              <a:t>1.1 Adult Learning in </a:t>
            </a:r>
            <a:r>
              <a:rPr lang="en-CA" i="1" dirty="0">
                <a:hlinkClick r:id="rId3"/>
              </a:rPr>
              <a:t>Student Success</a:t>
            </a:r>
            <a:r>
              <a:rPr lang="en-CA" dirty="0"/>
              <a:t> by Mary Shier. </a:t>
            </a:r>
            <a:r>
              <a:rPr lang="en-CA" dirty="0">
                <a:hlinkClick r:id="rId4"/>
              </a:rPr>
              <a:t>CC BY 4.0</a:t>
            </a:r>
            <a:endParaRPr lang="en-US"/>
          </a:p>
        </p:txBody>
      </p:sp>
      <p:sp>
        <p:nvSpPr>
          <p:cNvPr id="4" name="Slide Number Placeholder 3"/>
          <p:cNvSpPr>
            <a:spLocks noGrp="1"/>
          </p:cNvSpPr>
          <p:nvPr>
            <p:ph type="sldNum" sz="quarter" idx="5"/>
          </p:nvPr>
        </p:nvSpPr>
        <p:spPr/>
        <p:txBody>
          <a:bodyPr/>
          <a:lstStyle/>
          <a:p>
            <a:fld id="{C608F43B-2871-463A-AD9E-8FFEE86A9B16}" type="slidenum">
              <a:rPr lang="en-US" smtClean="0"/>
              <a:t>18</a:t>
            </a:fld>
            <a:endParaRPr lang="en-US"/>
          </a:p>
        </p:txBody>
      </p:sp>
    </p:spTree>
    <p:extLst>
      <p:ext uri="{BB962C8B-B14F-4D97-AF65-F5344CB8AC3E}">
        <p14:creationId xmlns:p14="http://schemas.microsoft.com/office/powerpoint/2010/main" val="2493026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That brings us to the end of this session. Are there any thoughts or questions that anyone would like to bring forward? You're welcome to use the chat or unmute and speak.</a:t>
            </a:r>
          </a:p>
        </p:txBody>
      </p:sp>
      <p:sp>
        <p:nvSpPr>
          <p:cNvPr id="4" name="Slide Number Placeholder 3"/>
          <p:cNvSpPr>
            <a:spLocks noGrp="1"/>
          </p:cNvSpPr>
          <p:nvPr>
            <p:ph type="sldNum" sz="quarter" idx="5"/>
          </p:nvPr>
        </p:nvSpPr>
        <p:spPr/>
        <p:txBody>
          <a:bodyPr/>
          <a:lstStyle/>
          <a:p>
            <a:fld id="{C608F43B-2871-463A-AD9E-8FFEE86A9B16}" type="slidenum">
              <a:rPr lang="en-US" smtClean="0"/>
              <a:t>19</a:t>
            </a:fld>
            <a:endParaRPr lang="en-US"/>
          </a:p>
        </p:txBody>
      </p:sp>
    </p:spTree>
    <p:extLst>
      <p:ext uri="{BB962C8B-B14F-4D97-AF65-F5344CB8AC3E}">
        <p14:creationId xmlns:p14="http://schemas.microsoft.com/office/powerpoint/2010/main" val="314411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Here is what you can expect from the session today. </a:t>
            </a:r>
            <a:endParaRPr lang="en-US">
              <a:cs typeface="Calibri" panose="020F0502020204030204"/>
            </a:endParaRPr>
          </a:p>
          <a:p>
            <a:endParaRPr lang="en-US" dirty="0">
              <a:cs typeface="Calibri" panose="020F0502020204030204"/>
            </a:endParaRPr>
          </a:p>
          <a:p>
            <a:r>
              <a:rPr lang="en-US" dirty="0">
                <a:cs typeface="Calibri" panose="020F0502020204030204"/>
              </a:rPr>
              <a:t>I will take 15 minutes to explain some key concepts. Then there will be 10-minute activity that will allow you to practice. And we will use any time we have left for additional discussion and questions.</a:t>
            </a:r>
          </a:p>
        </p:txBody>
      </p:sp>
      <p:sp>
        <p:nvSpPr>
          <p:cNvPr id="4" name="Slide Number Placeholder 3"/>
          <p:cNvSpPr>
            <a:spLocks noGrp="1"/>
          </p:cNvSpPr>
          <p:nvPr>
            <p:ph type="sldNum" sz="quarter" idx="5"/>
          </p:nvPr>
        </p:nvSpPr>
        <p:spPr/>
        <p:txBody>
          <a:bodyPr/>
          <a:lstStyle/>
          <a:p>
            <a:fld id="{C608F43B-2871-463A-AD9E-8FFEE86A9B16}" type="slidenum">
              <a:rPr lang="en-US" smtClean="0"/>
              <a:t>4</a:t>
            </a:fld>
            <a:endParaRPr lang="en-US"/>
          </a:p>
        </p:txBody>
      </p:sp>
    </p:spTree>
    <p:extLst>
      <p:ext uri="{BB962C8B-B14F-4D97-AF65-F5344CB8AC3E}">
        <p14:creationId xmlns:p14="http://schemas.microsoft.com/office/powerpoint/2010/main" val="790430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 you so much everyone for attending and for your </a:t>
            </a:r>
            <a:r>
              <a:rPr lang="en-US">
                <a:cs typeface="Calibri"/>
              </a:rPr>
              <a:t>engagement.</a:t>
            </a:r>
            <a:endParaRPr lang="en-US"/>
          </a:p>
          <a:p>
            <a:endParaRPr lang="en-US" dirty="0"/>
          </a:p>
          <a:p>
            <a:r>
              <a:rPr lang="en-US" dirty="0"/>
              <a:t>We are hosting Accessibility Bites sessions on the last Thursday of the month, except for December. You can register for the upcoming events at bccampus.ca/events. </a:t>
            </a:r>
            <a:endParaRPr lang="en-US" dirty="0">
              <a:cs typeface="Calibri"/>
            </a:endParaRPr>
          </a:p>
          <a:p>
            <a:endParaRPr lang="en-US"/>
          </a:p>
          <a:p>
            <a:r>
              <a:rPr lang="en-US" dirty="0"/>
              <a:t>Upcoming topics include:</a:t>
            </a:r>
            <a:endParaRPr lang="en-US" dirty="0">
              <a:cs typeface="Calibri"/>
            </a:endParaRPr>
          </a:p>
          <a:p>
            <a:pPr marL="171450" indent="-171450">
              <a:buFont typeface="Arial" panose="020B0604020202020204" pitchFamily="34" charset="0"/>
              <a:buChar char="•"/>
            </a:pPr>
            <a:r>
              <a:rPr lang="en-US" dirty="0"/>
              <a:t>PowerPoint Slides</a:t>
            </a:r>
            <a:endParaRPr lang="en-US" dirty="0">
              <a:cs typeface="Calibri"/>
            </a:endParaRPr>
          </a:p>
          <a:p>
            <a:pPr marL="171450" indent="-171450">
              <a:buFont typeface="Arial" panose="020B0604020202020204" pitchFamily="34" charset="0"/>
              <a:buChar char="•"/>
            </a:pPr>
            <a:r>
              <a:rPr lang="en-US" dirty="0"/>
              <a:t>Social media</a:t>
            </a:r>
            <a:endParaRPr lang="en-US" dirty="0">
              <a:cs typeface="Calibri"/>
            </a:endParaRPr>
          </a:p>
          <a:p>
            <a:pPr marL="171450" indent="-171450">
              <a:buFont typeface="Arial" panose="020B0604020202020204" pitchFamily="34" charset="0"/>
              <a:buChar char="•"/>
            </a:pPr>
            <a:r>
              <a:rPr lang="en-US" dirty="0"/>
              <a:t>Word Documents</a:t>
            </a:r>
            <a:endParaRPr lang="en-US" dirty="0">
              <a:cs typeface="Calibri"/>
            </a:endParaRPr>
          </a:p>
          <a:p>
            <a:pPr marL="171450" indent="-171450">
              <a:buFont typeface="Arial" panose="020B0604020202020204" pitchFamily="34" charset="0"/>
              <a:buChar char="•"/>
            </a:pPr>
            <a:endParaRPr lang="en-US"/>
          </a:p>
          <a:p>
            <a:r>
              <a:rPr lang="en-US" dirty="0"/>
              <a:t>If you want a copy of these slides, you can download them at: bit.ly/</a:t>
            </a:r>
            <a:r>
              <a:rPr lang="en-US" dirty="0" err="1"/>
              <a:t>accessbites</a:t>
            </a:r>
            <a:endParaRPr lang="en-US"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16</a:t>
            </a:fld>
            <a:endParaRPr lang="en-US"/>
          </a:p>
        </p:txBody>
      </p:sp>
    </p:spTree>
    <p:extLst>
      <p:ext uri="{BB962C8B-B14F-4D97-AF65-F5344CB8AC3E}">
        <p14:creationId xmlns:p14="http://schemas.microsoft.com/office/powerpoint/2010/main" val="184071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So before we can talk about image descriptions, we need to understand accessibility. </a:t>
            </a:r>
          </a:p>
          <a:p>
            <a:endParaRPr lang="en-CA">
              <a:cs typeface="Calibri"/>
            </a:endParaRPr>
          </a:p>
          <a:p>
            <a:r>
              <a:rPr lang="en-CA" dirty="0">
                <a:cs typeface="Calibri"/>
              </a:rPr>
              <a:t>For this series, when we talk about accessibility, we are specifically talking about what is needed to ensure people with disabilities can have equitable access to education.</a:t>
            </a:r>
            <a:endParaRPr lang="en-CA" dirty="0"/>
          </a:p>
          <a:p>
            <a:endParaRPr lang="en-CA">
              <a:cs typeface="Calibri"/>
            </a:endParaRPr>
          </a:p>
          <a:p>
            <a:r>
              <a:rPr lang="en-CA" dirty="0">
                <a:cs typeface="Calibri"/>
              </a:rPr>
              <a:t>To make education accessible, we must design and create resources, experiences, tools, and spaces that allow for and support the diversity of our bodies and minds. </a:t>
            </a:r>
            <a:r>
              <a:rPr lang="en-CA" dirty="0"/>
              <a:t>So rather than focusing on what we think is normal or average, we are going to start from a place where we celebrate the presence of diversity and work to build in flexibility and choice so people can access their education in a way that works for them.</a:t>
            </a:r>
            <a:endParaRPr lang="en-CA" dirty="0">
              <a:cs typeface="Calibri"/>
            </a:endParaRPr>
          </a:p>
          <a:p>
            <a:endParaRPr lang="en-CA">
              <a:cs typeface="Calibri"/>
            </a:endParaRPr>
          </a:p>
          <a:p>
            <a:r>
              <a:rPr lang="en-CA" dirty="0">
                <a:cs typeface="Calibri"/>
              </a:rPr>
              <a:t>Although accessibility can benefit everyone, the needs of disabled people are the priority and focus of accessibility work.</a:t>
            </a:r>
          </a:p>
        </p:txBody>
      </p:sp>
      <p:sp>
        <p:nvSpPr>
          <p:cNvPr id="4" name="Slide Number Placeholder 3"/>
          <p:cNvSpPr>
            <a:spLocks noGrp="1"/>
          </p:cNvSpPr>
          <p:nvPr>
            <p:ph type="sldNum" sz="quarter" idx="5"/>
          </p:nvPr>
        </p:nvSpPr>
        <p:spPr/>
        <p:txBody>
          <a:bodyPr/>
          <a:lstStyle/>
          <a:p>
            <a:fld id="{C608F43B-2871-463A-AD9E-8FFEE86A9B16}" type="slidenum">
              <a:rPr lang="en-US" smtClean="0"/>
              <a:t>2</a:t>
            </a:fld>
            <a:endParaRPr lang="en-US"/>
          </a:p>
        </p:txBody>
      </p:sp>
    </p:spTree>
    <p:extLst>
      <p:ext uri="{BB962C8B-B14F-4D97-AF65-F5344CB8AC3E}">
        <p14:creationId xmlns:p14="http://schemas.microsoft.com/office/powerpoint/2010/main" val="274887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cs typeface="Calibri" panose="020F0502020204030204"/>
              </a:rPr>
              <a:t>So today's topic is all about image descriptions. An image description is a verbal or written description of an image for someone who can't see it.</a:t>
            </a:r>
            <a:endParaRPr lang="en-US" b="0" i="0" dirty="0">
              <a:effectLst/>
              <a:cs typeface="Calibri" panose="020F0502020204030204"/>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3</a:t>
            </a:fld>
            <a:endParaRPr lang="en-US"/>
          </a:p>
        </p:txBody>
      </p:sp>
    </p:spTree>
    <p:extLst>
      <p:ext uri="{BB962C8B-B14F-4D97-AF65-F5344CB8AC3E}">
        <p14:creationId xmlns:p14="http://schemas.microsoft.com/office/powerpoint/2010/main" val="267896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who are image descriptions for? Image descriptions are most commonly used by people who have a disability that affects their vision, for example, someone who is Blind. They may also be used by someone with a brain injury that makes it hard for them to look at computer screens or someone with a cognitive disability who appreciates a written explanation of what is going on in the image. Image descriptions can also be helpful for someone with a poor internet connection that causes images not to load.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5</a:t>
            </a:fld>
            <a:endParaRPr lang="en-US"/>
          </a:p>
        </p:txBody>
      </p:sp>
    </p:spTree>
    <p:extLst>
      <p:ext uri="{BB962C8B-B14F-4D97-AF65-F5344CB8AC3E}">
        <p14:creationId xmlns:p14="http://schemas.microsoft.com/office/powerpoint/2010/main" val="338603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Image descriptions are important because images have huge explanatory power. Images can provide context, represent spatial concepts, show relationships, and provide examples in very small spaces.</a:t>
            </a:r>
            <a:endParaRPr lang="en-US" dirty="0"/>
          </a:p>
          <a:p>
            <a:endParaRPr lang="en-CA">
              <a:ea typeface="Calibri"/>
              <a:cs typeface="Calibri"/>
            </a:endParaRPr>
          </a:p>
          <a:p>
            <a:r>
              <a:rPr lang="en-CA" dirty="0">
                <a:ea typeface="Calibri"/>
                <a:cs typeface="Calibri"/>
              </a:rPr>
              <a:t>In education, images are often crucial parts of course materials. Image descriptions ensure that important information being conveyed visually is accessible for all students from the very beginning.</a:t>
            </a:r>
          </a:p>
          <a:p>
            <a:endParaRPr lang="en-CA">
              <a:ea typeface="Calibri"/>
              <a:cs typeface="Calibri"/>
            </a:endParaRPr>
          </a:p>
          <a:p>
            <a:r>
              <a:rPr lang="en-CA" dirty="0">
                <a:ea typeface="Calibri"/>
                <a:cs typeface="Calibri"/>
              </a:rPr>
              <a:t>This is possible when course materials are provided in digital, accessible formats. Students can use assistive technologies called screen readers to access digital materials. Screen readers allow them to navigate digital interfaces like computers and phones, and they will read out the content on the page. If an image has an image description, the screen reader will read out that description. Or if the images on the page aren't loading, the image description will display instead.</a:t>
            </a:r>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50814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So where would you use image descriptions?</a:t>
            </a:r>
            <a:endParaRPr lang="en-US" dirty="0"/>
          </a:p>
          <a:p>
            <a:endParaRPr lang="en-CA">
              <a:ea typeface="Calibri"/>
              <a:cs typeface="Calibri"/>
            </a:endParaRPr>
          </a:p>
          <a:p>
            <a:r>
              <a:rPr lang="en-CA" dirty="0">
                <a:ea typeface="Calibri"/>
                <a:cs typeface="Calibri"/>
              </a:rPr>
              <a:t>Image descriptions can be used anywhere digital images are used. This includes websites, social media, course materials, and e-books. They can be added to content created in Pressbooks, Microsoft Word and Google Docs, PowerPoint, WordPress, etc.</a:t>
            </a:r>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71849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[Josie]</a:t>
            </a:r>
          </a:p>
          <a:p>
            <a:r>
              <a:rPr lang="en-CA" dirty="0">
                <a:ea typeface="Calibri"/>
                <a:cs typeface="Calibri"/>
              </a:rPr>
              <a:t>So where do image descriptions go? The most common place is the alternative text of an image. I will explain more about what that means on the next slide.</a:t>
            </a:r>
          </a:p>
          <a:p>
            <a:endParaRPr lang="en-CA">
              <a:ea typeface="Calibri"/>
              <a:cs typeface="Calibri"/>
            </a:endParaRPr>
          </a:p>
          <a:p>
            <a:r>
              <a:rPr lang="en-CA" dirty="0">
                <a:ea typeface="Calibri"/>
                <a:cs typeface="Calibri"/>
              </a:rPr>
              <a:t>Image descriptions can also go in the text surrounding the image, like the caption field. </a:t>
            </a:r>
          </a:p>
          <a:p>
            <a:endParaRPr lang="en-CA" dirty="0">
              <a:ea typeface="Calibri"/>
              <a:cs typeface="Calibri"/>
            </a:endParaRPr>
          </a:p>
          <a:p>
            <a:r>
              <a:rPr lang="en-CA" dirty="0">
                <a:ea typeface="Calibri"/>
                <a:cs typeface="Calibri"/>
              </a:rPr>
              <a:t>If an image is really complex and needs a long description (multiple sentences), a description can also be added to a long description section where people who need it can navigate to.</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142057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So what is alternative text, also known as "alt text"? It is a type of written image description that is added to the HTML of a digital image. That means the alt text will not appear visually in the resource, but can be accessed by assistive technology, like a screen reader.</a:t>
            </a:r>
            <a:endParaRPr lang="en-US" dirty="0"/>
          </a:p>
          <a:p>
            <a:endParaRPr lang="en-CA">
              <a:ea typeface="Calibri"/>
              <a:cs typeface="Calibri"/>
            </a:endParaRPr>
          </a:p>
          <a:p>
            <a:r>
              <a:rPr lang="en-CA" dirty="0">
                <a:ea typeface="Calibri"/>
                <a:cs typeface="Calibri"/>
              </a:rPr>
              <a:t>The example on the screen shows a screen shot from a platform called Pressbooks. We are looking at the image details page for an image. There is an alternative text field that reads: "An empty highway surrounded by trees and snow-capped mountains disappears into the distance."</a:t>
            </a:r>
          </a:p>
          <a:p>
            <a:endParaRPr lang="en-CA">
              <a:ea typeface="Calibri"/>
              <a:cs typeface="Calibri"/>
            </a:endParaRPr>
          </a:p>
          <a:p>
            <a:r>
              <a:rPr lang="en-CA" dirty="0">
                <a:ea typeface="Calibri"/>
                <a:cs typeface="Calibri"/>
              </a:rPr>
              <a:t>Underneath is the caption field that reads: "Highway 16 – Terrace to Prince Rupert."</a:t>
            </a:r>
          </a:p>
          <a:p>
            <a:endParaRPr lang="en-CA">
              <a:ea typeface="Calibri"/>
              <a:cs typeface="Calibri"/>
            </a:endParaRPr>
          </a:p>
          <a:p>
            <a:r>
              <a:rPr lang="en-CA" dirty="0">
                <a:ea typeface="Calibri"/>
                <a:cs typeface="Calibri"/>
              </a:rPr>
              <a:t>So the text added to the alternative text box with not display visually in the Pressbook, but it can be accessed by a screen reader.</a:t>
            </a:r>
          </a:p>
          <a:p>
            <a:endParaRPr lang="en-CA">
              <a:ea typeface="Calibri"/>
              <a:cs typeface="Calibri"/>
            </a:endParaRPr>
          </a:p>
          <a:p>
            <a:r>
              <a:rPr lang="en-CA" dirty="0">
                <a:ea typeface="Calibri"/>
                <a:cs typeface="Calibri"/>
              </a:rPr>
              <a:t>This example also is showing us the difference between alternative text and a caption. The alternative text is telling us what is visually shown in the picture. The caption is giving us additional information and context.</a:t>
            </a:r>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4263351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3912"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Presentation Title Slide</a:t>
            </a:r>
          </a:p>
        </p:txBody>
      </p:sp>
      <p:sp>
        <p:nvSpPr>
          <p:cNvPr id="3" name="Subtitle 2"/>
          <p:cNvSpPr>
            <a:spLocks noGrp="1"/>
          </p:cNvSpPr>
          <p:nvPr>
            <p:ph type="subTitle" idx="1" hasCustomPrompt="1"/>
          </p:nvPr>
        </p:nvSpPr>
        <p:spPr>
          <a:xfrm>
            <a:off x="2163913"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2163912"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Presenter Information</a:t>
            </a:r>
          </a:p>
        </p:txBody>
      </p:sp>
    </p:spTree>
    <p:extLst>
      <p:ext uri="{BB962C8B-B14F-4D97-AF65-F5344CB8AC3E}">
        <p14:creationId xmlns:p14="http://schemas.microsoft.com/office/powerpoint/2010/main" val="27263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CD9165-474D-DFE2-BBD7-F1026D5ED72E}"/>
              </a:ext>
            </a:extLst>
          </p:cNvPr>
          <p:cNvSpPr>
            <a:spLocks noGrp="1"/>
          </p:cNvSpPr>
          <p:nvPr>
            <p:ph type="ctrTitle" hasCustomPrompt="1"/>
          </p:nvPr>
        </p:nvSpPr>
        <p:spPr>
          <a:xfrm>
            <a:off x="796358"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Final Slide</a:t>
            </a:r>
          </a:p>
        </p:txBody>
      </p:sp>
      <p:sp>
        <p:nvSpPr>
          <p:cNvPr id="5" name="Subtitle 2">
            <a:extLst>
              <a:ext uri="{FF2B5EF4-FFF2-40B4-BE49-F238E27FC236}">
                <a16:creationId xmlns:a16="http://schemas.microsoft.com/office/drawing/2014/main" id="{734C0443-5810-C08C-D2B4-B218813353F5}"/>
              </a:ext>
            </a:extLst>
          </p:cNvPr>
          <p:cNvSpPr>
            <a:spLocks noGrp="1"/>
          </p:cNvSpPr>
          <p:nvPr>
            <p:ph type="subTitle" idx="1" hasCustomPrompt="1"/>
          </p:nvPr>
        </p:nvSpPr>
        <p:spPr>
          <a:xfrm>
            <a:off x="796359"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Questions?</a:t>
            </a:r>
          </a:p>
        </p:txBody>
      </p:sp>
      <p:sp>
        <p:nvSpPr>
          <p:cNvPr id="6" name="Text Placeholder 10">
            <a:extLst>
              <a:ext uri="{FF2B5EF4-FFF2-40B4-BE49-F238E27FC236}">
                <a16:creationId xmlns:a16="http://schemas.microsoft.com/office/drawing/2014/main" id="{3FB3FC21-EB7A-1163-6099-DF404F46D1A3}"/>
              </a:ext>
            </a:extLst>
          </p:cNvPr>
          <p:cNvSpPr>
            <a:spLocks noGrp="1"/>
          </p:cNvSpPr>
          <p:nvPr>
            <p:ph type="body" sz="quarter" idx="13" hasCustomPrompt="1"/>
          </p:nvPr>
        </p:nvSpPr>
        <p:spPr>
          <a:xfrm>
            <a:off x="796358"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Attributions</a:t>
            </a:r>
          </a:p>
        </p:txBody>
      </p:sp>
    </p:spTree>
    <p:extLst>
      <p:ext uri="{BB962C8B-B14F-4D97-AF65-F5344CB8AC3E}">
        <p14:creationId xmlns:p14="http://schemas.microsoft.com/office/powerpoint/2010/main" val="386881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with C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3912"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Presentation Title Slide</a:t>
            </a:r>
          </a:p>
        </p:txBody>
      </p:sp>
      <p:sp>
        <p:nvSpPr>
          <p:cNvPr id="3" name="Subtitle 2"/>
          <p:cNvSpPr>
            <a:spLocks noGrp="1"/>
          </p:cNvSpPr>
          <p:nvPr>
            <p:ph type="subTitle" idx="1" hasCustomPrompt="1"/>
          </p:nvPr>
        </p:nvSpPr>
        <p:spPr>
          <a:xfrm>
            <a:off x="2163913"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2163912"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Presenter Information</a:t>
            </a:r>
          </a:p>
        </p:txBody>
      </p:sp>
    </p:spTree>
    <p:extLst>
      <p:ext uri="{BB962C8B-B14F-4D97-AF65-F5344CB8AC3E}">
        <p14:creationId xmlns:p14="http://schemas.microsoft.com/office/powerpoint/2010/main" val="27263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C6BE90-F3F4-98F9-8A84-86AAAD31227D}"/>
              </a:ext>
            </a:extLst>
          </p:cNvPr>
          <p:cNvSpPr>
            <a:spLocks noGrp="1"/>
          </p:cNvSpPr>
          <p:nvPr>
            <p:ph type="ctrTitle" hasCustomPrompt="1"/>
          </p:nvPr>
        </p:nvSpPr>
        <p:spPr>
          <a:xfrm>
            <a:off x="2163912"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Presentation Title Slide</a:t>
            </a:r>
          </a:p>
        </p:txBody>
      </p:sp>
      <p:sp>
        <p:nvSpPr>
          <p:cNvPr id="5" name="Subtitle 2">
            <a:extLst>
              <a:ext uri="{FF2B5EF4-FFF2-40B4-BE49-F238E27FC236}">
                <a16:creationId xmlns:a16="http://schemas.microsoft.com/office/drawing/2014/main" id="{9F723599-4A61-9C0F-1A24-024F3162741E}"/>
              </a:ext>
            </a:extLst>
          </p:cNvPr>
          <p:cNvSpPr>
            <a:spLocks noGrp="1"/>
          </p:cNvSpPr>
          <p:nvPr>
            <p:ph type="subTitle" idx="1" hasCustomPrompt="1"/>
          </p:nvPr>
        </p:nvSpPr>
        <p:spPr>
          <a:xfrm>
            <a:off x="2163913"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6" name="Text Placeholder 10">
            <a:extLst>
              <a:ext uri="{FF2B5EF4-FFF2-40B4-BE49-F238E27FC236}">
                <a16:creationId xmlns:a16="http://schemas.microsoft.com/office/drawing/2014/main" id="{B83F4182-FE82-64B2-F557-80196AD89742}"/>
              </a:ext>
            </a:extLst>
          </p:cNvPr>
          <p:cNvSpPr>
            <a:spLocks noGrp="1"/>
          </p:cNvSpPr>
          <p:nvPr>
            <p:ph type="body" sz="quarter" idx="13" hasCustomPrompt="1"/>
          </p:nvPr>
        </p:nvSpPr>
        <p:spPr>
          <a:xfrm>
            <a:off x="2163912"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Presenter Information</a:t>
            </a:r>
          </a:p>
        </p:txBody>
      </p:sp>
    </p:spTree>
    <p:extLst>
      <p:ext uri="{BB962C8B-B14F-4D97-AF65-F5344CB8AC3E}">
        <p14:creationId xmlns:p14="http://schemas.microsoft.com/office/powerpoint/2010/main" val="3916436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79" y="1070919"/>
            <a:ext cx="8064843" cy="1312523"/>
          </a:xfrm>
        </p:spPr>
        <p:txBody>
          <a:bodyPr anchor="b">
            <a:normAutofit/>
          </a:bodyPr>
          <a:lstStyle>
            <a:lvl1pPr algn="ctr">
              <a:defRPr sz="4400" b="0" i="0">
                <a:solidFill>
                  <a:schemeClr val="bg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Section Header</a:t>
            </a:r>
          </a:p>
        </p:txBody>
      </p:sp>
      <p:sp>
        <p:nvSpPr>
          <p:cNvPr id="3" name="Subtitle 2"/>
          <p:cNvSpPr>
            <a:spLocks noGrp="1"/>
          </p:cNvSpPr>
          <p:nvPr>
            <p:ph type="subTitle" idx="1" hasCustomPrompt="1"/>
          </p:nvPr>
        </p:nvSpPr>
        <p:spPr>
          <a:xfrm>
            <a:off x="1392194" y="2628640"/>
            <a:ext cx="6359612" cy="1807719"/>
          </a:xfrm>
        </p:spPr>
        <p:txBody>
          <a:bodyPr>
            <a:normAutofit/>
          </a:bodyPr>
          <a:lstStyle>
            <a:lvl1pPr marL="0" indent="0" algn="ctr">
              <a:buNone/>
              <a:defRPr sz="2800"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F096A5-69C5-7787-7D8B-8E3AF20F8BC3}"/>
              </a:ext>
            </a:extLst>
          </p:cNvPr>
          <p:cNvSpPr>
            <a:spLocks noGrp="1"/>
          </p:cNvSpPr>
          <p:nvPr>
            <p:ph type="ctrTitle" hasCustomPrompt="1"/>
          </p:nvPr>
        </p:nvSpPr>
        <p:spPr>
          <a:xfrm>
            <a:off x="1392194" y="1070919"/>
            <a:ext cx="6359612" cy="1312523"/>
          </a:xfrm>
        </p:spPr>
        <p:txBody>
          <a:bodyPr anchor="b">
            <a:normAutofit/>
          </a:bodyPr>
          <a:lstStyle>
            <a:lvl1pPr algn="ctr">
              <a:defRPr sz="4400" b="0" i="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Section Header</a:t>
            </a:r>
          </a:p>
        </p:txBody>
      </p:sp>
      <p:sp>
        <p:nvSpPr>
          <p:cNvPr id="5" name="Subtitle 2">
            <a:extLst>
              <a:ext uri="{FF2B5EF4-FFF2-40B4-BE49-F238E27FC236}">
                <a16:creationId xmlns:a16="http://schemas.microsoft.com/office/drawing/2014/main" id="{1225DA01-541C-E9A4-746D-BB4235715E36}"/>
              </a:ext>
            </a:extLst>
          </p:cNvPr>
          <p:cNvSpPr>
            <a:spLocks noGrp="1"/>
          </p:cNvSpPr>
          <p:nvPr>
            <p:ph type="subTitle" idx="1" hasCustomPrompt="1"/>
          </p:nvPr>
        </p:nvSpPr>
        <p:spPr>
          <a:xfrm>
            <a:off x="1392194" y="2628640"/>
            <a:ext cx="6359612" cy="1807719"/>
          </a:xfrm>
        </p:spPr>
        <p:txBody>
          <a:bodyPr>
            <a:normAutofit/>
          </a:bodyPr>
          <a:lstStyle>
            <a:lvl1pPr marL="0" indent="0" algn="ctr">
              <a:buNone/>
              <a:defRPr sz="2800" b="0" i="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974294"/>
            <a:ext cx="6858000" cy="2513235"/>
          </a:xfrm>
        </p:spPr>
        <p:txBody>
          <a:bodyPr anchor="ctr">
            <a:normAutofit/>
          </a:bodyPr>
          <a:lstStyle>
            <a:lvl1pPr algn="l">
              <a:defRPr sz="4000"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stStyle>
          <a:p>
            <a:r>
              <a:rPr lang="en-US"/>
              <a:t>“Quote”</a:t>
            </a:r>
          </a:p>
        </p:txBody>
      </p:sp>
      <p:sp>
        <p:nvSpPr>
          <p:cNvPr id="5" name="Text Placeholder 4">
            <a:extLst>
              <a:ext uri="{FF2B5EF4-FFF2-40B4-BE49-F238E27FC236}">
                <a16:creationId xmlns:a16="http://schemas.microsoft.com/office/drawing/2014/main" id="{9527DD61-C47B-44C4-B7AA-4856D6089102}"/>
              </a:ext>
            </a:extLst>
          </p:cNvPr>
          <p:cNvSpPr>
            <a:spLocks noGrp="1"/>
          </p:cNvSpPr>
          <p:nvPr>
            <p:ph type="body" sz="quarter" idx="10" hasCustomPrompt="1"/>
          </p:nvPr>
        </p:nvSpPr>
        <p:spPr>
          <a:xfrm>
            <a:off x="1143000" y="3487529"/>
            <a:ext cx="6858000" cy="1004957"/>
          </a:xfrm>
        </p:spPr>
        <p:txBody>
          <a:bodyPr/>
          <a:lstStyle>
            <a:lvl1pPr marL="0" indent="0" algn="l">
              <a:buNone/>
              <a:defRPr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342900" indent="0">
              <a:buNone/>
              <a:defRPr/>
            </a:lvl2pPr>
          </a:lstStyle>
          <a:p>
            <a:pPr lvl="0"/>
            <a:r>
              <a:rPr lang="en-US"/>
              <a:t>- Source of quote</a:t>
            </a:r>
          </a:p>
          <a:p>
            <a:pPr lvl="1"/>
            <a:endParaRPr lang="en-CA"/>
          </a:p>
        </p:txBody>
      </p:sp>
    </p:spTree>
    <p:extLst>
      <p:ext uri="{BB962C8B-B14F-4D97-AF65-F5344CB8AC3E}">
        <p14:creationId xmlns:p14="http://schemas.microsoft.com/office/powerpoint/2010/main" val="1283296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4658" y="273844"/>
            <a:ext cx="7299015" cy="994172"/>
          </a:xfrm>
        </p:spPr>
        <p:txBody>
          <a:bodyPr/>
          <a:lstStyle>
            <a:lvl1pP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 (Two Column)</a:t>
            </a:r>
          </a:p>
        </p:txBody>
      </p:sp>
      <p:sp>
        <p:nvSpPr>
          <p:cNvPr id="3" name="Content Placeholder 2"/>
          <p:cNvSpPr>
            <a:spLocks noGrp="1"/>
          </p:cNvSpPr>
          <p:nvPr>
            <p:ph sz="half" idx="1"/>
          </p:nvPr>
        </p:nvSpPr>
        <p:spPr>
          <a:xfrm>
            <a:off x="380326" y="1456565"/>
            <a:ext cx="3943351"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456565"/>
            <a:ext cx="4191674"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89686" y="273845"/>
            <a:ext cx="7432973"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 (Option 1)</a:t>
            </a:r>
          </a:p>
        </p:txBody>
      </p:sp>
      <p:sp>
        <p:nvSpPr>
          <p:cNvPr id="3" name="Content Placeholder 2"/>
          <p:cNvSpPr>
            <a:spLocks noGrp="1"/>
          </p:cNvSpPr>
          <p:nvPr>
            <p:ph idx="1"/>
          </p:nvPr>
        </p:nvSpPr>
        <p:spPr>
          <a:xfrm>
            <a:off x="889686" y="1369219"/>
            <a:ext cx="7432973" cy="312042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1937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ABEF60-2F79-D91B-3381-DDEC24DF332E}"/>
              </a:ext>
            </a:extLst>
          </p:cNvPr>
          <p:cNvSpPr>
            <a:spLocks noGrp="1"/>
          </p:cNvSpPr>
          <p:nvPr>
            <p:ph type="title" hasCustomPrompt="1"/>
          </p:nvPr>
        </p:nvSpPr>
        <p:spPr>
          <a:xfrm>
            <a:off x="833479" y="273845"/>
            <a:ext cx="7412597"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 (Option 2)</a:t>
            </a:r>
          </a:p>
        </p:txBody>
      </p:sp>
      <p:sp>
        <p:nvSpPr>
          <p:cNvPr id="5" name="Content Placeholder 2">
            <a:extLst>
              <a:ext uri="{FF2B5EF4-FFF2-40B4-BE49-F238E27FC236}">
                <a16:creationId xmlns:a16="http://schemas.microsoft.com/office/drawing/2014/main" id="{E4FEDF7A-3288-8F8C-C249-40D4C2CB7D06}"/>
              </a:ext>
            </a:extLst>
          </p:cNvPr>
          <p:cNvSpPr>
            <a:spLocks noGrp="1"/>
          </p:cNvSpPr>
          <p:nvPr>
            <p:ph idx="1"/>
          </p:nvPr>
        </p:nvSpPr>
        <p:spPr>
          <a:xfrm>
            <a:off x="833479" y="1369219"/>
            <a:ext cx="7412597" cy="312042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822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Slide - with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1383738" y="4489647"/>
            <a:ext cx="7131612" cy="435130"/>
          </a:xfrm>
        </p:spPr>
        <p:txBody>
          <a:bodyPr>
            <a:normAutofit/>
          </a:bodyPr>
          <a:lstStyle>
            <a:lvl1pPr marL="0" indent="0">
              <a:buNone/>
              <a:defRPr sz="1000" b="0" i="0">
                <a:latin typeface="Noto Sans Light" panose="020B0402040504020204" pitchFamily="34" charset="0"/>
                <a:ea typeface="Noto Sans Light" panose="020B0402040504020204" pitchFamily="34" charset="0"/>
                <a:cs typeface="Noto Sans Light" panose="020B0402040504020204" pitchFamily="34" charset="0"/>
              </a:defRPr>
            </a:lvl1pPr>
          </a:lstStyle>
          <a:p>
            <a:pPr lvl="0"/>
            <a:r>
              <a:rPr lang="en-US"/>
              <a:t>Copyright</a:t>
            </a:r>
          </a:p>
        </p:txBody>
      </p:sp>
      <p:sp>
        <p:nvSpPr>
          <p:cNvPr id="5" name="Title 1">
            <a:extLst>
              <a:ext uri="{FF2B5EF4-FFF2-40B4-BE49-F238E27FC236}">
                <a16:creationId xmlns:a16="http://schemas.microsoft.com/office/drawing/2014/main" id="{041D671B-8F33-7960-59EC-513683590E8B}"/>
              </a:ext>
            </a:extLst>
          </p:cNvPr>
          <p:cNvSpPr>
            <a:spLocks noGrp="1"/>
          </p:cNvSpPr>
          <p:nvPr>
            <p:ph type="title" hasCustomPrompt="1"/>
          </p:nvPr>
        </p:nvSpPr>
        <p:spPr>
          <a:xfrm>
            <a:off x="339866" y="273845"/>
            <a:ext cx="5785806" cy="994172"/>
          </a:xfrm>
        </p:spPr>
        <p:txBody>
          <a:bodyPr/>
          <a:lstStyle>
            <a:lvl1pPr algn="l">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a:t>
            </a:r>
          </a:p>
        </p:txBody>
      </p:sp>
      <p:sp>
        <p:nvSpPr>
          <p:cNvPr id="6" name="Content Placeholder 2">
            <a:extLst>
              <a:ext uri="{FF2B5EF4-FFF2-40B4-BE49-F238E27FC236}">
                <a16:creationId xmlns:a16="http://schemas.microsoft.com/office/drawing/2014/main" id="{670D0A95-B44B-FED9-F305-F0A85E760A2B}"/>
              </a:ext>
            </a:extLst>
          </p:cNvPr>
          <p:cNvSpPr>
            <a:spLocks noGrp="1"/>
          </p:cNvSpPr>
          <p:nvPr>
            <p:ph idx="1"/>
          </p:nvPr>
        </p:nvSpPr>
        <p:spPr>
          <a:xfrm>
            <a:off x="1383738" y="1369219"/>
            <a:ext cx="7131612" cy="3057124"/>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79" y="1070919"/>
            <a:ext cx="8064843" cy="1312523"/>
          </a:xfrm>
        </p:spPr>
        <p:txBody>
          <a:bodyPr anchor="b">
            <a:normAutofit/>
          </a:bodyPr>
          <a:lstStyle>
            <a:lvl1pPr algn="ctr">
              <a:defRPr sz="4400" b="0" i="0">
                <a:solidFill>
                  <a:schemeClr val="bg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Section Header</a:t>
            </a:r>
          </a:p>
        </p:txBody>
      </p:sp>
      <p:sp>
        <p:nvSpPr>
          <p:cNvPr id="3" name="Subtitle 2"/>
          <p:cNvSpPr>
            <a:spLocks noGrp="1"/>
          </p:cNvSpPr>
          <p:nvPr>
            <p:ph type="subTitle" idx="1" hasCustomPrompt="1"/>
          </p:nvPr>
        </p:nvSpPr>
        <p:spPr>
          <a:xfrm>
            <a:off x="1392194" y="2628640"/>
            <a:ext cx="6359612" cy="1807719"/>
          </a:xfrm>
        </p:spPr>
        <p:txBody>
          <a:bodyPr>
            <a:normAutofit/>
          </a:bodyPr>
          <a:lstStyle>
            <a:lvl1pPr marL="0" indent="0" algn="ctr">
              <a:buNone/>
              <a:defRPr sz="2800"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C279-953B-21E8-E99E-5D71449359F7}"/>
              </a:ext>
            </a:extLst>
          </p:cNvPr>
          <p:cNvSpPr>
            <a:spLocks noGrp="1"/>
          </p:cNvSpPr>
          <p:nvPr>
            <p:ph type="title" hasCustomPrompt="1"/>
          </p:nvPr>
        </p:nvSpPr>
        <p:spPr>
          <a:xfrm>
            <a:off x="628650" y="-1164105"/>
            <a:ext cx="7886700" cy="994172"/>
          </a:xfrm>
        </p:spPr>
        <p:txBody>
          <a:bodyPr/>
          <a:lstStyle/>
          <a:p>
            <a:r>
              <a:rPr lang="en-US"/>
              <a:t>Blank</a:t>
            </a:r>
          </a:p>
        </p:txBody>
      </p:sp>
    </p:spTree>
    <p:extLst>
      <p:ext uri="{BB962C8B-B14F-4D97-AF65-F5344CB8AC3E}">
        <p14:creationId xmlns:p14="http://schemas.microsoft.com/office/powerpoint/2010/main" val="2336008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C279-953B-21E8-E99E-5D71449359F7}"/>
              </a:ext>
            </a:extLst>
          </p:cNvPr>
          <p:cNvSpPr>
            <a:spLocks noGrp="1"/>
          </p:cNvSpPr>
          <p:nvPr>
            <p:ph type="title" hasCustomPrompt="1"/>
          </p:nvPr>
        </p:nvSpPr>
        <p:spPr>
          <a:xfrm>
            <a:off x="628650" y="-1164105"/>
            <a:ext cx="7886700" cy="994172"/>
          </a:xfrm>
        </p:spPr>
        <p:txBody>
          <a:bodyPr/>
          <a:lstStyle/>
          <a:p>
            <a:r>
              <a:rPr lang="en-US"/>
              <a:t>Blank</a:t>
            </a:r>
          </a:p>
        </p:txBody>
      </p:sp>
      <p:sp>
        <p:nvSpPr>
          <p:cNvPr id="4" name="Text Placeholder 3">
            <a:extLst>
              <a:ext uri="{FF2B5EF4-FFF2-40B4-BE49-F238E27FC236}">
                <a16:creationId xmlns:a16="http://schemas.microsoft.com/office/drawing/2014/main" id="{60330196-CFBB-F2DB-702A-5B19283C3606}"/>
              </a:ext>
            </a:extLst>
          </p:cNvPr>
          <p:cNvSpPr>
            <a:spLocks noGrp="1"/>
          </p:cNvSpPr>
          <p:nvPr>
            <p:ph type="body" sz="quarter" idx="10"/>
          </p:nvPr>
        </p:nvSpPr>
        <p:spPr>
          <a:xfrm>
            <a:off x="-1" y="4427621"/>
            <a:ext cx="9059779" cy="288925"/>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48961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CD9165-474D-DFE2-BBD7-F1026D5ED72E}"/>
              </a:ext>
            </a:extLst>
          </p:cNvPr>
          <p:cNvSpPr>
            <a:spLocks noGrp="1"/>
          </p:cNvSpPr>
          <p:nvPr>
            <p:ph type="ctrTitle" hasCustomPrompt="1"/>
          </p:nvPr>
        </p:nvSpPr>
        <p:spPr>
          <a:xfrm>
            <a:off x="796358"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Final Slide</a:t>
            </a:r>
          </a:p>
        </p:txBody>
      </p:sp>
      <p:sp>
        <p:nvSpPr>
          <p:cNvPr id="5" name="Subtitle 2">
            <a:extLst>
              <a:ext uri="{FF2B5EF4-FFF2-40B4-BE49-F238E27FC236}">
                <a16:creationId xmlns:a16="http://schemas.microsoft.com/office/drawing/2014/main" id="{734C0443-5810-C08C-D2B4-B218813353F5}"/>
              </a:ext>
            </a:extLst>
          </p:cNvPr>
          <p:cNvSpPr>
            <a:spLocks noGrp="1"/>
          </p:cNvSpPr>
          <p:nvPr>
            <p:ph type="subTitle" idx="1" hasCustomPrompt="1"/>
          </p:nvPr>
        </p:nvSpPr>
        <p:spPr>
          <a:xfrm>
            <a:off x="796359"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Questions?</a:t>
            </a:r>
          </a:p>
        </p:txBody>
      </p:sp>
      <p:sp>
        <p:nvSpPr>
          <p:cNvPr id="6" name="Text Placeholder 10">
            <a:extLst>
              <a:ext uri="{FF2B5EF4-FFF2-40B4-BE49-F238E27FC236}">
                <a16:creationId xmlns:a16="http://schemas.microsoft.com/office/drawing/2014/main" id="{3FB3FC21-EB7A-1163-6099-DF404F46D1A3}"/>
              </a:ext>
            </a:extLst>
          </p:cNvPr>
          <p:cNvSpPr>
            <a:spLocks noGrp="1"/>
          </p:cNvSpPr>
          <p:nvPr>
            <p:ph type="body" sz="quarter" idx="13" hasCustomPrompt="1"/>
          </p:nvPr>
        </p:nvSpPr>
        <p:spPr>
          <a:xfrm>
            <a:off x="796358"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Attributions</a:t>
            </a:r>
          </a:p>
        </p:txBody>
      </p:sp>
    </p:spTree>
    <p:extLst>
      <p:ext uri="{BB962C8B-B14F-4D97-AF65-F5344CB8AC3E}">
        <p14:creationId xmlns:p14="http://schemas.microsoft.com/office/powerpoint/2010/main" val="386881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F096A5-69C5-7787-7D8B-8E3AF20F8BC3}"/>
              </a:ext>
            </a:extLst>
          </p:cNvPr>
          <p:cNvSpPr>
            <a:spLocks noGrp="1"/>
          </p:cNvSpPr>
          <p:nvPr>
            <p:ph type="ctrTitle" hasCustomPrompt="1"/>
          </p:nvPr>
        </p:nvSpPr>
        <p:spPr>
          <a:xfrm>
            <a:off x="1392194" y="1070919"/>
            <a:ext cx="6359612" cy="1312523"/>
          </a:xfrm>
        </p:spPr>
        <p:txBody>
          <a:bodyPr anchor="b">
            <a:normAutofit/>
          </a:bodyPr>
          <a:lstStyle>
            <a:lvl1pPr algn="ctr">
              <a:defRPr sz="4400" b="0" i="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Section Header</a:t>
            </a:r>
          </a:p>
        </p:txBody>
      </p:sp>
      <p:sp>
        <p:nvSpPr>
          <p:cNvPr id="5" name="Subtitle 2">
            <a:extLst>
              <a:ext uri="{FF2B5EF4-FFF2-40B4-BE49-F238E27FC236}">
                <a16:creationId xmlns:a16="http://schemas.microsoft.com/office/drawing/2014/main" id="{1225DA01-541C-E9A4-746D-BB4235715E36}"/>
              </a:ext>
            </a:extLst>
          </p:cNvPr>
          <p:cNvSpPr>
            <a:spLocks noGrp="1"/>
          </p:cNvSpPr>
          <p:nvPr>
            <p:ph type="subTitle" idx="1" hasCustomPrompt="1"/>
          </p:nvPr>
        </p:nvSpPr>
        <p:spPr>
          <a:xfrm>
            <a:off x="1392194" y="2628640"/>
            <a:ext cx="6359612" cy="1807719"/>
          </a:xfrm>
        </p:spPr>
        <p:txBody>
          <a:bodyPr>
            <a:normAutofit/>
          </a:bodyPr>
          <a:lstStyle>
            <a:lvl1pPr marL="0" indent="0" algn="ctr">
              <a:buNone/>
              <a:defRPr sz="2800" b="0" i="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974294"/>
            <a:ext cx="6858000" cy="2513235"/>
          </a:xfrm>
        </p:spPr>
        <p:txBody>
          <a:bodyPr anchor="ctr">
            <a:normAutofit/>
          </a:bodyPr>
          <a:lstStyle>
            <a:lvl1pPr algn="l">
              <a:defRPr sz="4000"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stStyle>
          <a:p>
            <a:r>
              <a:rPr lang="en-US"/>
              <a:t>“Quote”</a:t>
            </a:r>
          </a:p>
        </p:txBody>
      </p:sp>
      <p:sp>
        <p:nvSpPr>
          <p:cNvPr id="5" name="Text Placeholder 4">
            <a:extLst>
              <a:ext uri="{FF2B5EF4-FFF2-40B4-BE49-F238E27FC236}">
                <a16:creationId xmlns:a16="http://schemas.microsoft.com/office/drawing/2014/main" id="{9527DD61-C47B-44C4-B7AA-4856D6089102}"/>
              </a:ext>
            </a:extLst>
          </p:cNvPr>
          <p:cNvSpPr>
            <a:spLocks noGrp="1"/>
          </p:cNvSpPr>
          <p:nvPr>
            <p:ph type="body" sz="quarter" idx="10" hasCustomPrompt="1"/>
          </p:nvPr>
        </p:nvSpPr>
        <p:spPr>
          <a:xfrm>
            <a:off x="1143000" y="3487529"/>
            <a:ext cx="6858000" cy="1004957"/>
          </a:xfrm>
        </p:spPr>
        <p:txBody>
          <a:bodyPr/>
          <a:lstStyle>
            <a:lvl1pPr marL="0" indent="0" algn="l">
              <a:buNone/>
              <a:defRPr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342900" indent="0">
              <a:buNone/>
              <a:defRPr/>
            </a:lvl2pPr>
          </a:lstStyle>
          <a:p>
            <a:pPr lvl="0"/>
            <a:r>
              <a:rPr lang="en-US"/>
              <a:t>- Source of quote</a:t>
            </a:r>
          </a:p>
          <a:p>
            <a:pPr lvl="1"/>
            <a:endParaRPr lang="en-CA"/>
          </a:p>
        </p:txBody>
      </p:sp>
    </p:spTree>
    <p:extLst>
      <p:ext uri="{BB962C8B-B14F-4D97-AF65-F5344CB8AC3E}">
        <p14:creationId xmlns:p14="http://schemas.microsoft.com/office/powerpoint/2010/main" val="128329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4658" y="273844"/>
            <a:ext cx="7299015" cy="994172"/>
          </a:xfrm>
        </p:spPr>
        <p:txBody>
          <a:bodyPr/>
          <a:lstStyle>
            <a:lvl1pP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 (Two Column)</a:t>
            </a:r>
          </a:p>
        </p:txBody>
      </p:sp>
      <p:sp>
        <p:nvSpPr>
          <p:cNvPr id="3" name="Content Placeholder 2"/>
          <p:cNvSpPr>
            <a:spLocks noGrp="1"/>
          </p:cNvSpPr>
          <p:nvPr>
            <p:ph sz="half" idx="1"/>
          </p:nvPr>
        </p:nvSpPr>
        <p:spPr>
          <a:xfrm>
            <a:off x="380326" y="1456565"/>
            <a:ext cx="3943351"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456565"/>
            <a:ext cx="4191674"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1348" y="273845"/>
            <a:ext cx="7431311"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 (Option 1)</a:t>
            </a:r>
          </a:p>
        </p:txBody>
      </p:sp>
      <p:sp>
        <p:nvSpPr>
          <p:cNvPr id="3" name="Content Placeholder 2"/>
          <p:cNvSpPr>
            <a:spLocks noGrp="1"/>
          </p:cNvSpPr>
          <p:nvPr>
            <p:ph idx="1"/>
          </p:nvPr>
        </p:nvSpPr>
        <p:spPr>
          <a:xfrm>
            <a:off x="891348" y="1369219"/>
            <a:ext cx="7431311" cy="312042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193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ABEF60-2F79-D91B-3381-DDEC24DF332E}"/>
              </a:ext>
            </a:extLst>
          </p:cNvPr>
          <p:cNvSpPr>
            <a:spLocks noGrp="1"/>
          </p:cNvSpPr>
          <p:nvPr>
            <p:ph type="title" hasCustomPrompt="1"/>
          </p:nvPr>
        </p:nvSpPr>
        <p:spPr>
          <a:xfrm>
            <a:off x="833479" y="273845"/>
            <a:ext cx="7419173"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 (Option 2)</a:t>
            </a:r>
          </a:p>
        </p:txBody>
      </p:sp>
      <p:sp>
        <p:nvSpPr>
          <p:cNvPr id="5" name="Content Placeholder 2">
            <a:extLst>
              <a:ext uri="{FF2B5EF4-FFF2-40B4-BE49-F238E27FC236}">
                <a16:creationId xmlns:a16="http://schemas.microsoft.com/office/drawing/2014/main" id="{E4FEDF7A-3288-8F8C-C249-40D4C2CB7D06}"/>
              </a:ext>
            </a:extLst>
          </p:cNvPr>
          <p:cNvSpPr>
            <a:spLocks noGrp="1"/>
          </p:cNvSpPr>
          <p:nvPr>
            <p:ph idx="1"/>
          </p:nvPr>
        </p:nvSpPr>
        <p:spPr>
          <a:xfrm>
            <a:off x="833479" y="1369219"/>
            <a:ext cx="7419173" cy="312042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82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Slide - with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1383738" y="4489647"/>
            <a:ext cx="7131612" cy="435130"/>
          </a:xfrm>
        </p:spPr>
        <p:txBody>
          <a:bodyPr>
            <a:normAutofit/>
          </a:bodyPr>
          <a:lstStyle>
            <a:lvl1pPr marL="0" indent="0">
              <a:buNone/>
              <a:defRPr sz="1000" b="0" i="0">
                <a:latin typeface="Noto Sans Light" panose="020B0402040504020204" pitchFamily="34" charset="0"/>
                <a:ea typeface="Noto Sans Light" panose="020B0402040504020204" pitchFamily="34" charset="0"/>
                <a:cs typeface="Noto Sans Light" panose="020B0402040504020204" pitchFamily="34" charset="0"/>
              </a:defRPr>
            </a:lvl1pPr>
          </a:lstStyle>
          <a:p>
            <a:pPr lvl="0"/>
            <a:r>
              <a:rPr lang="en-US"/>
              <a:t>Copyright</a:t>
            </a:r>
          </a:p>
        </p:txBody>
      </p:sp>
      <p:sp>
        <p:nvSpPr>
          <p:cNvPr id="5" name="Title 1">
            <a:extLst>
              <a:ext uri="{FF2B5EF4-FFF2-40B4-BE49-F238E27FC236}">
                <a16:creationId xmlns:a16="http://schemas.microsoft.com/office/drawing/2014/main" id="{041D671B-8F33-7960-59EC-513683590E8B}"/>
              </a:ext>
            </a:extLst>
          </p:cNvPr>
          <p:cNvSpPr>
            <a:spLocks noGrp="1"/>
          </p:cNvSpPr>
          <p:nvPr>
            <p:ph type="title" hasCustomPrompt="1"/>
          </p:nvPr>
        </p:nvSpPr>
        <p:spPr>
          <a:xfrm>
            <a:off x="339866" y="273845"/>
            <a:ext cx="5785806" cy="994172"/>
          </a:xfrm>
        </p:spPr>
        <p:txBody>
          <a:bodyPr/>
          <a:lstStyle>
            <a:lvl1pPr algn="l">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a:t>
            </a:r>
          </a:p>
        </p:txBody>
      </p:sp>
      <p:sp>
        <p:nvSpPr>
          <p:cNvPr id="6" name="Content Placeholder 2">
            <a:extLst>
              <a:ext uri="{FF2B5EF4-FFF2-40B4-BE49-F238E27FC236}">
                <a16:creationId xmlns:a16="http://schemas.microsoft.com/office/drawing/2014/main" id="{670D0A95-B44B-FED9-F305-F0A85E760A2B}"/>
              </a:ext>
            </a:extLst>
          </p:cNvPr>
          <p:cNvSpPr>
            <a:spLocks noGrp="1"/>
          </p:cNvSpPr>
          <p:nvPr>
            <p:ph idx="1"/>
          </p:nvPr>
        </p:nvSpPr>
        <p:spPr>
          <a:xfrm>
            <a:off x="1383738" y="1369219"/>
            <a:ext cx="7131612" cy="3057124"/>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C279-953B-21E8-E99E-5D71449359F7}"/>
              </a:ext>
            </a:extLst>
          </p:cNvPr>
          <p:cNvSpPr>
            <a:spLocks noGrp="1"/>
          </p:cNvSpPr>
          <p:nvPr>
            <p:ph type="title" hasCustomPrompt="1"/>
          </p:nvPr>
        </p:nvSpPr>
        <p:spPr>
          <a:xfrm>
            <a:off x="628650" y="-1164105"/>
            <a:ext cx="7886700" cy="994172"/>
          </a:xfrm>
        </p:spPr>
        <p:txBody>
          <a:bodyPr/>
          <a:lstStyle/>
          <a:p>
            <a:r>
              <a:rPr lang="en-US"/>
              <a:t>Blank</a:t>
            </a:r>
          </a:p>
        </p:txBody>
      </p:sp>
    </p:spTree>
    <p:extLst>
      <p:ext uri="{BB962C8B-B14F-4D97-AF65-F5344CB8AC3E}">
        <p14:creationId xmlns:p14="http://schemas.microsoft.com/office/powerpoint/2010/main" val="233600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686" r:id="rId1"/>
    <p:sldLayoutId id="2147483675" r:id="rId2"/>
    <p:sldLayoutId id="2147483703" r:id="rId3"/>
    <p:sldLayoutId id="2147483704" r:id="rId4"/>
    <p:sldLayoutId id="2147483678" r:id="rId5"/>
    <p:sldLayoutId id="2147483688" r:id="rId6"/>
    <p:sldLayoutId id="2147483706" r:id="rId7"/>
    <p:sldLayoutId id="2147483702" r:id="rId8"/>
    <p:sldLayoutId id="2147483708" r:id="rId9"/>
    <p:sldLayoutId id="2147483707" r:id="rId10"/>
  </p:sldLayoutIdLst>
  <p:txStyles>
    <p:titleStyle>
      <a:lvl1pPr algn="l" defTabSz="685800" rtl="0" eaLnBrk="1" latinLnBrk="0" hangingPunct="1">
        <a:lnSpc>
          <a:spcPct val="90000"/>
        </a:lnSpc>
        <a:spcBef>
          <a:spcPct val="0"/>
        </a:spcBef>
        <a:buNone/>
        <a:defRPr sz="3300" b="0" i="0" kern="120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711" r:id="rId1"/>
    <p:sldLayoutId id="2147483705"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09" r:id="rId11"/>
    <p:sldLayoutId id="2147483720" r:id="rId12"/>
  </p:sldLayoutIdLst>
  <p:txStyles>
    <p:titleStyle>
      <a:lvl1pPr algn="l" defTabSz="685800" rtl="0" eaLnBrk="1" latinLnBrk="0" hangingPunct="1">
        <a:lnSpc>
          <a:spcPct val="90000"/>
        </a:lnSpc>
        <a:spcBef>
          <a:spcPct val="0"/>
        </a:spcBef>
        <a:buNone/>
        <a:defRPr sz="3300" b="0" i="0" kern="120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bit.ly/accessbit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Numbered-Treaties-Map.svg"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24.jpeg"/><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User:Themightyquil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www.tylervigen.com/spurious-correlations"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30.jpeg"/><Relationship Id="rId4" Type="http://schemas.openxmlformats.org/officeDocument/2006/relationships/hyperlink" Target="https://creativecommons.org/licenses/by/4.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poet.diagramcenter.org/how.html"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poet.diagramcenter.org/" TargetMode="External"/><Relationship Id="rId7" Type="http://schemas.openxmlformats.org/officeDocument/2006/relationships/hyperlink" Target="https://www.lettercount.com/" TargetMode="External"/><Relationship Id="rId2" Type="http://schemas.openxmlformats.org/officeDocument/2006/relationships/hyperlink" Target="https://alt-text-as-poetry.net/" TargetMode="External"/><Relationship Id="rId1" Type="http://schemas.openxmlformats.org/officeDocument/2006/relationships/slideLayout" Target="../slideLayouts/slideLayout18.xml"/><Relationship Id="rId6" Type="http://schemas.openxmlformats.org/officeDocument/2006/relationships/hyperlink" Target="https://brandfolder.com/workbench/extract-text-from-image" TargetMode="External"/><Relationship Id="rId5" Type="http://schemas.openxmlformats.org/officeDocument/2006/relationships/hyperlink" Target="https://www.pcc.edu/instructional-support/wp-content/uploads/sites/17/2017/11/complex-images.pdf" TargetMode="External"/><Relationship Id="rId4" Type="http://schemas.openxmlformats.org/officeDocument/2006/relationships/hyperlink" Target="https://opentextbc.ca/accessibilitytoolkit/chapter/imag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it.ly/accessbites"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https://poet.diagramcenter.org/how.html"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BB4890-3597-41C2-AE40-41BBE1D5EFCF}"/>
              </a:ext>
            </a:extLst>
          </p:cNvPr>
          <p:cNvSpPr>
            <a:spLocks noGrp="1"/>
          </p:cNvSpPr>
          <p:nvPr>
            <p:ph type="ctrTitle"/>
          </p:nvPr>
        </p:nvSpPr>
        <p:spPr>
          <a:xfrm>
            <a:off x="904072" y="956031"/>
            <a:ext cx="6107821" cy="1550661"/>
          </a:xfrm>
        </p:spPr>
        <p:txBody>
          <a:bodyPr/>
          <a:lstStyle/>
          <a:p>
            <a:r>
              <a:rPr lang="en-CA">
                <a:latin typeface="Noto Sans Thin"/>
              </a:rPr>
              <a:t>Image Descriptions</a:t>
            </a:r>
            <a:endParaRPr lang="en-US"/>
          </a:p>
        </p:txBody>
      </p:sp>
      <p:sp>
        <p:nvSpPr>
          <p:cNvPr id="3" name="Subtitle 2">
            <a:extLst>
              <a:ext uri="{FF2B5EF4-FFF2-40B4-BE49-F238E27FC236}">
                <a16:creationId xmlns:a16="http://schemas.microsoft.com/office/drawing/2014/main" id="{205E8320-621B-4160-9833-4DBB63728701}"/>
              </a:ext>
            </a:extLst>
          </p:cNvPr>
          <p:cNvSpPr>
            <a:spLocks noGrp="1"/>
          </p:cNvSpPr>
          <p:nvPr>
            <p:ph type="subTitle" idx="1"/>
          </p:nvPr>
        </p:nvSpPr>
        <p:spPr>
          <a:xfrm>
            <a:off x="904072" y="2521901"/>
            <a:ext cx="7335855" cy="694826"/>
          </a:xfrm>
        </p:spPr>
        <p:txBody>
          <a:bodyPr vert="horz" lIns="91440" tIns="45720" rIns="91440" bIns="45720" rtlCol="0" anchor="t">
            <a:normAutofit/>
          </a:bodyPr>
          <a:lstStyle/>
          <a:p>
            <a:r>
              <a:rPr lang="en-US">
                <a:latin typeface="Noto Sans Medium"/>
              </a:rPr>
              <a:t>Download slides: </a:t>
            </a:r>
            <a:r>
              <a:rPr lang="en-US">
                <a:latin typeface="Noto Sans Medium"/>
                <a:hlinkClick r:id="rId4"/>
              </a:rPr>
              <a:t>bit.ly/accessbites</a:t>
            </a:r>
            <a:r>
              <a:rPr lang="en-US">
                <a:latin typeface="Noto Sans Medium"/>
              </a:rPr>
              <a:t> </a:t>
            </a:r>
            <a:endParaRPr lang="en-US"/>
          </a:p>
        </p:txBody>
      </p:sp>
      <p:sp>
        <p:nvSpPr>
          <p:cNvPr id="4" name="Text Placeholder 3">
            <a:extLst>
              <a:ext uri="{FF2B5EF4-FFF2-40B4-BE49-F238E27FC236}">
                <a16:creationId xmlns:a16="http://schemas.microsoft.com/office/drawing/2014/main" id="{D3E060A2-FE8A-4C81-969A-D978DB8AAD99}"/>
              </a:ext>
            </a:extLst>
          </p:cNvPr>
          <p:cNvSpPr>
            <a:spLocks noGrp="1"/>
          </p:cNvSpPr>
          <p:nvPr>
            <p:ph type="body" sz="quarter" idx="13"/>
          </p:nvPr>
        </p:nvSpPr>
        <p:spPr>
          <a:xfrm>
            <a:off x="904072" y="3216727"/>
            <a:ext cx="4031936" cy="1214535"/>
          </a:xfrm>
        </p:spPr>
        <p:txBody>
          <a:bodyPr vert="horz" lIns="91440" tIns="45720" rIns="91440" bIns="45720" rtlCol="0" anchor="t">
            <a:normAutofit/>
          </a:bodyPr>
          <a:lstStyle/>
          <a:p>
            <a:r>
              <a:rPr lang="en-CA">
                <a:latin typeface="Noto Sans"/>
                <a:ea typeface="Noto Sans"/>
                <a:cs typeface="Noto Sans"/>
              </a:rPr>
              <a:t>Josie Gray (she/her)</a:t>
            </a:r>
          </a:p>
          <a:p>
            <a:r>
              <a:rPr lang="en-US">
                <a:latin typeface="Noto Sans"/>
                <a:ea typeface="Noto Sans"/>
                <a:cs typeface="Noto Sans"/>
              </a:rPr>
              <a:t>B</a:t>
            </a:r>
            <a:r>
              <a:rPr lang="en-CA" err="1">
                <a:latin typeface="Noto Sans"/>
                <a:ea typeface="Noto Sans"/>
                <a:cs typeface="Noto Sans"/>
              </a:rPr>
              <a:t>Ccampus</a:t>
            </a:r>
            <a:endParaRPr lang="en-CA">
              <a:latin typeface="Noto Sans"/>
              <a:ea typeface="Noto Sans"/>
              <a:cs typeface="Noto Sans"/>
            </a:endParaRPr>
          </a:p>
          <a:p>
            <a:r>
              <a:rPr lang="en-CA">
                <a:latin typeface="Noto Sans"/>
                <a:ea typeface="Noto Sans"/>
                <a:cs typeface="Noto Sans"/>
              </a:rPr>
              <a:t>jgray@bccampus.ca</a:t>
            </a:r>
          </a:p>
          <a:p>
            <a:r>
              <a:rPr lang="en-CA">
                <a:latin typeface="Noto Sans"/>
                <a:ea typeface="Noto Sans"/>
                <a:cs typeface="Noto Sans"/>
              </a:rPr>
              <a:t>October 26, 2023</a:t>
            </a:r>
            <a:endParaRPr lang="en-US">
              <a:latin typeface="Noto Sans"/>
              <a:ea typeface="Noto Sans"/>
              <a:cs typeface="Noto Sans"/>
            </a:endParaRPr>
          </a:p>
        </p:txBody>
      </p:sp>
    </p:spTree>
    <p:extLst>
      <p:ext uri="{BB962C8B-B14F-4D97-AF65-F5344CB8AC3E}">
        <p14:creationId xmlns:p14="http://schemas.microsoft.com/office/powerpoint/2010/main" val="206881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CD51464-0E74-ACEB-6D0F-D15E6CE1998F}"/>
              </a:ext>
            </a:extLst>
          </p:cNvPr>
          <p:cNvSpPr>
            <a:spLocks noGrp="1"/>
          </p:cNvSpPr>
          <p:nvPr>
            <p:ph type="title"/>
          </p:nvPr>
        </p:nvSpPr>
        <p:spPr/>
        <p:txBody>
          <a:bodyPr/>
          <a:lstStyle/>
          <a:p>
            <a:r>
              <a:rPr lang="en-US"/>
              <a:t>Image description example</a:t>
            </a:r>
            <a:endParaRPr lang="en-CA"/>
          </a:p>
        </p:txBody>
      </p:sp>
      <p:sp>
        <p:nvSpPr>
          <p:cNvPr id="16" name="Rectangle 15">
            <a:extLst>
              <a:ext uri="{FF2B5EF4-FFF2-40B4-BE49-F238E27FC236}">
                <a16:creationId xmlns:a16="http://schemas.microsoft.com/office/drawing/2014/main" id="{6C7A6DF7-B769-34E0-5E31-E26C4F2330DC}"/>
              </a:ext>
            </a:extLst>
          </p:cNvPr>
          <p:cNvSpPr/>
          <p:nvPr/>
        </p:nvSpPr>
        <p:spPr>
          <a:xfrm>
            <a:off x="1674888" y="79617"/>
            <a:ext cx="5812325" cy="3996336"/>
          </a:xfrm>
          <a:prstGeom prst="rect">
            <a:avLst/>
          </a:prstGeom>
          <a:solidFill>
            <a:srgbClr val="FFAC1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rgbClr val="FFAC1C"/>
              </a:solidFill>
            </a:endParaRPr>
          </a:p>
        </p:txBody>
      </p:sp>
      <p:sp>
        <p:nvSpPr>
          <p:cNvPr id="11" name="Text Placeholder 10">
            <a:extLst>
              <a:ext uri="{FF2B5EF4-FFF2-40B4-BE49-F238E27FC236}">
                <a16:creationId xmlns:a16="http://schemas.microsoft.com/office/drawing/2014/main" id="{BE995F03-5051-D802-6E4B-E467B430ABF1}"/>
              </a:ext>
            </a:extLst>
          </p:cNvPr>
          <p:cNvSpPr>
            <a:spLocks noGrp="1"/>
          </p:cNvSpPr>
          <p:nvPr>
            <p:ph type="body" sz="quarter" idx="10"/>
          </p:nvPr>
        </p:nvSpPr>
        <p:spPr>
          <a:xfrm>
            <a:off x="0" y="4467878"/>
            <a:ext cx="9059779" cy="288925"/>
          </a:xfrm>
        </p:spPr>
        <p:txBody>
          <a:bodyPr/>
          <a:lstStyle/>
          <a:p>
            <a:pPr marL="0" indent="0">
              <a:buNone/>
            </a:pPr>
            <a:r>
              <a:rPr lang="en-US">
                <a:hlinkClick r:id="rId3"/>
              </a:rPr>
              <a:t>Map of Numbered Treaties of Canada</a:t>
            </a:r>
            <a:r>
              <a:rPr lang="en-US"/>
              <a:t> by </a:t>
            </a:r>
            <a:r>
              <a:rPr lang="en-CA" err="1">
                <a:hlinkClick r:id="rId4" tooltip="User:Themightyquill"/>
              </a:rPr>
              <a:t>Themightyquill</a:t>
            </a:r>
            <a:r>
              <a:rPr lang="en-CA"/>
              <a:t> </a:t>
            </a:r>
            <a:r>
              <a:rPr lang="en-US"/>
              <a:t>is licensed under a </a:t>
            </a:r>
            <a:r>
              <a:rPr lang="en-US">
                <a:hlinkClick r:id="rId5"/>
              </a:rPr>
              <a:t>CC BY-SA 2.5 </a:t>
            </a:r>
            <a:r>
              <a:rPr lang="en-US" err="1">
                <a:hlinkClick r:id="rId5"/>
              </a:rPr>
              <a:t>licence</a:t>
            </a:r>
            <a:r>
              <a:rPr lang="en-US"/>
              <a:t>.</a:t>
            </a:r>
            <a:endParaRPr lang="en-CA"/>
          </a:p>
        </p:txBody>
      </p:sp>
      <p:sp>
        <p:nvSpPr>
          <p:cNvPr id="19" name="TextBox 18" descr="A map of Canada showing the land covered by each of the eleven Numbered Treaties and the dates they were signed.">
            <a:extLst>
              <a:ext uri="{FF2B5EF4-FFF2-40B4-BE49-F238E27FC236}">
                <a16:creationId xmlns:a16="http://schemas.microsoft.com/office/drawing/2014/main" id="{F589A152-D4C2-7924-E1F0-9C27DAB6B8CD}"/>
              </a:ext>
            </a:extLst>
          </p:cNvPr>
          <p:cNvSpPr txBox="1"/>
          <p:nvPr/>
        </p:nvSpPr>
        <p:spPr>
          <a:xfrm>
            <a:off x="1963106" y="1598437"/>
            <a:ext cx="5235891" cy="1569660"/>
          </a:xfrm>
          <a:prstGeom prst="rect">
            <a:avLst/>
          </a:prstGeom>
          <a:noFill/>
        </p:spPr>
        <p:txBody>
          <a:bodyPr wrap="square" rtlCol="0">
            <a:spAutoFit/>
          </a:bodyPr>
          <a:lstStyle/>
          <a:p>
            <a:r>
              <a:rPr lang="en-US" sz="2400"/>
              <a:t>A map of Canada showing the land covered by each of the eleven Numbered Treaties and the dates they were signed.</a:t>
            </a:r>
            <a:endParaRPr lang="en-CA" sz="2400"/>
          </a:p>
        </p:txBody>
      </p:sp>
      <p:sp>
        <p:nvSpPr>
          <p:cNvPr id="20" name="TextBox 19">
            <a:extLst>
              <a:ext uri="{FF2B5EF4-FFF2-40B4-BE49-F238E27FC236}">
                <a16:creationId xmlns:a16="http://schemas.microsoft.com/office/drawing/2014/main" id="{F75D0DC3-8A57-C45D-42A5-19D21F28B294}"/>
              </a:ext>
            </a:extLst>
          </p:cNvPr>
          <p:cNvSpPr txBox="1"/>
          <p:nvPr/>
        </p:nvSpPr>
        <p:spPr>
          <a:xfrm>
            <a:off x="1606061" y="4075953"/>
            <a:ext cx="2198038" cy="276999"/>
          </a:xfrm>
          <a:prstGeom prst="rect">
            <a:avLst/>
          </a:prstGeom>
          <a:noFill/>
        </p:spPr>
        <p:txBody>
          <a:bodyPr wrap="none" lIns="91440" tIns="45720" rIns="91440" bIns="45720" rtlCol="0" anchor="t">
            <a:spAutoFit/>
          </a:bodyPr>
          <a:lstStyle/>
          <a:p>
            <a:r>
              <a:rPr lang="en-US" sz="1200"/>
              <a:t>Figure 1 The Numbered Treaties</a:t>
            </a:r>
            <a:endParaRPr lang="en-CA" sz="1200"/>
          </a:p>
        </p:txBody>
      </p:sp>
      <p:pic>
        <p:nvPicPr>
          <p:cNvPr id="15" name="Picture 14" descr="A map of Canada showing the location of each of the 11 numbered treaties and the dates they were signed. The treaties cover all of central Canada and parts of British Columbia, Ontario, Northwest Territories, and the Yukon.">
            <a:extLst>
              <a:ext uri="{FF2B5EF4-FFF2-40B4-BE49-F238E27FC236}">
                <a16:creationId xmlns:a16="http://schemas.microsoft.com/office/drawing/2014/main" id="{DECE14BB-ECC2-2409-DF2C-AF3411A82709}"/>
              </a:ext>
            </a:extLst>
          </p:cNvPr>
          <p:cNvPicPr>
            <a:picLocks noChangeAspect="1"/>
          </p:cNvPicPr>
          <p:nvPr/>
        </p:nvPicPr>
        <p:blipFill rotWithShape="1">
          <a:blip r:embed="rId6">
            <a:extLst>
              <a:ext uri="{28A0092B-C50C-407E-A947-70E740481C1C}">
                <a14:useLocalDpi xmlns:a14="http://schemas.microsoft.com/office/drawing/2010/main" val="0"/>
              </a:ext>
            </a:extLst>
          </a:blip>
          <a:srcRect b="4531"/>
          <a:stretch/>
        </p:blipFill>
        <p:spPr>
          <a:xfrm>
            <a:off x="1606061" y="29926"/>
            <a:ext cx="5931877" cy="4046027"/>
          </a:xfrm>
          <a:prstGeom prst="rect">
            <a:avLst/>
          </a:prstGeom>
        </p:spPr>
      </p:pic>
    </p:spTree>
    <p:extLst>
      <p:ext uri="{BB962C8B-B14F-4D97-AF65-F5344CB8AC3E}">
        <p14:creationId xmlns:p14="http://schemas.microsoft.com/office/powerpoint/2010/main" val="389668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AB09-A522-71F9-F457-1049EC2BEF41}"/>
              </a:ext>
            </a:extLst>
          </p:cNvPr>
          <p:cNvSpPr>
            <a:spLocks noGrp="1"/>
          </p:cNvSpPr>
          <p:nvPr>
            <p:ph type="title"/>
          </p:nvPr>
        </p:nvSpPr>
        <p:spPr/>
        <p:txBody>
          <a:bodyPr/>
          <a:lstStyle/>
          <a:p>
            <a:r>
              <a:rPr lang="en-US"/>
              <a:t>Does the image need a description?</a:t>
            </a:r>
            <a:endParaRPr lang="en-CA"/>
          </a:p>
        </p:txBody>
      </p:sp>
      <p:sp>
        <p:nvSpPr>
          <p:cNvPr id="3" name="Content Placeholder 2">
            <a:extLst>
              <a:ext uri="{FF2B5EF4-FFF2-40B4-BE49-F238E27FC236}">
                <a16:creationId xmlns:a16="http://schemas.microsoft.com/office/drawing/2014/main" id="{516E1EC2-15DD-31CA-8D54-980B95C3D2AC}"/>
              </a:ext>
            </a:extLst>
          </p:cNvPr>
          <p:cNvSpPr>
            <a:spLocks noGrp="1"/>
          </p:cNvSpPr>
          <p:nvPr>
            <p:ph sz="half" idx="1"/>
          </p:nvPr>
        </p:nvSpPr>
        <p:spPr/>
        <p:txBody>
          <a:bodyPr/>
          <a:lstStyle/>
          <a:p>
            <a:pPr marL="0" indent="0">
              <a:buNone/>
            </a:pPr>
            <a:r>
              <a:rPr lang="en-US" b="1"/>
              <a:t>A decorative image </a:t>
            </a:r>
            <a:r>
              <a:rPr lang="en-US"/>
              <a:t>is an image that is primarily for design and doesn’t convey information.</a:t>
            </a:r>
          </a:p>
          <a:p>
            <a:pPr marL="0" indent="0">
              <a:buNone/>
            </a:pPr>
            <a:endParaRPr lang="en-US" sz="800"/>
          </a:p>
          <a:p>
            <a:pPr marL="0" indent="0">
              <a:buNone/>
            </a:pPr>
            <a:r>
              <a:rPr lang="en-US"/>
              <a:t>It does not need a description.</a:t>
            </a:r>
            <a:endParaRPr lang="en-CA"/>
          </a:p>
        </p:txBody>
      </p:sp>
      <p:sp>
        <p:nvSpPr>
          <p:cNvPr id="4" name="Content Placeholder 3">
            <a:extLst>
              <a:ext uri="{FF2B5EF4-FFF2-40B4-BE49-F238E27FC236}">
                <a16:creationId xmlns:a16="http://schemas.microsoft.com/office/drawing/2014/main" id="{281CBE36-C71B-018F-B414-9AC8816514FF}"/>
              </a:ext>
            </a:extLst>
          </p:cNvPr>
          <p:cNvSpPr>
            <a:spLocks noGrp="1"/>
          </p:cNvSpPr>
          <p:nvPr>
            <p:ph sz="half" idx="2"/>
          </p:nvPr>
        </p:nvSpPr>
        <p:spPr/>
        <p:txBody>
          <a:bodyPr/>
          <a:lstStyle/>
          <a:p>
            <a:pPr marL="0" indent="0">
              <a:buNone/>
            </a:pPr>
            <a:r>
              <a:rPr lang="en-US" b="1"/>
              <a:t>A functional image </a:t>
            </a:r>
            <a:r>
              <a:rPr lang="en-US"/>
              <a:t>is an image that conveys information that is not described elsewhere.</a:t>
            </a:r>
          </a:p>
          <a:p>
            <a:pPr marL="0" indent="0">
              <a:buNone/>
            </a:pPr>
            <a:endParaRPr lang="en-US" sz="800"/>
          </a:p>
          <a:p>
            <a:pPr marL="0" indent="0">
              <a:buNone/>
            </a:pPr>
            <a:r>
              <a:rPr lang="en-US"/>
              <a:t>It does need a description.</a:t>
            </a:r>
            <a:endParaRPr lang="en-CA"/>
          </a:p>
        </p:txBody>
      </p:sp>
      <p:pic>
        <p:nvPicPr>
          <p:cNvPr id="6" name="Graphic 5" descr="Checkmark with solid fill">
            <a:extLst>
              <a:ext uri="{FF2B5EF4-FFF2-40B4-BE49-F238E27FC236}">
                <a16:creationId xmlns:a16="http://schemas.microsoft.com/office/drawing/2014/main" id="{2520F06A-BD5B-93FC-FB68-79CD7EBDCC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0637" y="3906871"/>
            <a:ext cx="914400" cy="914400"/>
          </a:xfrm>
          <a:prstGeom prst="rect">
            <a:avLst/>
          </a:prstGeom>
        </p:spPr>
      </p:pic>
      <p:pic>
        <p:nvPicPr>
          <p:cNvPr id="8" name="Graphic 7" descr="Close with solid fill">
            <a:extLst>
              <a:ext uri="{FF2B5EF4-FFF2-40B4-BE49-F238E27FC236}">
                <a16:creationId xmlns:a16="http://schemas.microsoft.com/office/drawing/2014/main" id="{999FD307-CBC2-9031-0630-1EEE1823F2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4801" y="3906871"/>
            <a:ext cx="914400" cy="914400"/>
          </a:xfrm>
          <a:prstGeom prst="rect">
            <a:avLst/>
          </a:prstGeom>
        </p:spPr>
      </p:pic>
    </p:spTree>
    <p:extLst>
      <p:ext uri="{BB962C8B-B14F-4D97-AF65-F5344CB8AC3E}">
        <p14:creationId xmlns:p14="http://schemas.microsoft.com/office/powerpoint/2010/main" val="22233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66BF-EE00-57E9-6D49-498116DF8BE3}"/>
              </a:ext>
            </a:extLst>
          </p:cNvPr>
          <p:cNvSpPr>
            <a:spLocks noGrp="1"/>
          </p:cNvSpPr>
          <p:nvPr>
            <p:ph type="title"/>
          </p:nvPr>
        </p:nvSpPr>
        <p:spPr/>
        <p:txBody>
          <a:bodyPr/>
          <a:lstStyle/>
          <a:p>
            <a:r>
              <a:rPr lang="en-US"/>
              <a:t>Example of a decorative image</a:t>
            </a:r>
            <a:endParaRPr lang="en-CA"/>
          </a:p>
        </p:txBody>
      </p:sp>
      <p:sp>
        <p:nvSpPr>
          <p:cNvPr id="3" name="Content Placeholder 2">
            <a:extLst>
              <a:ext uri="{FF2B5EF4-FFF2-40B4-BE49-F238E27FC236}">
                <a16:creationId xmlns:a16="http://schemas.microsoft.com/office/drawing/2014/main" id="{13D1F1F6-114F-2242-8E1B-ECE77AECFA61}"/>
              </a:ext>
            </a:extLst>
          </p:cNvPr>
          <p:cNvSpPr>
            <a:spLocks noGrp="1"/>
          </p:cNvSpPr>
          <p:nvPr>
            <p:ph sz="half" idx="1"/>
          </p:nvPr>
        </p:nvSpPr>
        <p:spPr/>
        <p:txBody>
          <a:bodyPr/>
          <a:lstStyle/>
          <a:p>
            <a:pPr marL="0" indent="0">
              <a:buNone/>
            </a:pPr>
            <a:r>
              <a:rPr lang="en-US"/>
              <a:t>A bag of potato chips weighs 48 grams. </a:t>
            </a:r>
          </a:p>
          <a:p>
            <a:pPr marL="0" indent="0">
              <a:buNone/>
            </a:pPr>
            <a:endParaRPr lang="en-US"/>
          </a:p>
          <a:p>
            <a:pPr marL="0" indent="0">
              <a:buNone/>
            </a:pPr>
            <a:r>
              <a:rPr lang="en-US"/>
              <a:t>How many milligrams is that?</a:t>
            </a:r>
            <a:endParaRPr lang="en-CA"/>
          </a:p>
        </p:txBody>
      </p:sp>
      <p:pic>
        <p:nvPicPr>
          <p:cNvPr id="6" name="Content Placeholder 5" descr="An open bag of potato chips spilling out on the table.">
            <a:extLst>
              <a:ext uri="{FF2B5EF4-FFF2-40B4-BE49-F238E27FC236}">
                <a16:creationId xmlns:a16="http://schemas.microsoft.com/office/drawing/2014/main" id="{7F4AD78B-FA35-D8DA-CF78-E028C1916A7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658302"/>
            <a:ext cx="4191000" cy="2773045"/>
          </a:xfrm>
        </p:spPr>
      </p:pic>
    </p:spTree>
    <p:extLst>
      <p:ext uri="{BB962C8B-B14F-4D97-AF65-F5344CB8AC3E}">
        <p14:creationId xmlns:p14="http://schemas.microsoft.com/office/powerpoint/2010/main" val="183516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E389-E9DF-27FC-414C-7AC59F31B508}"/>
              </a:ext>
            </a:extLst>
          </p:cNvPr>
          <p:cNvSpPr>
            <a:spLocks noGrp="1"/>
          </p:cNvSpPr>
          <p:nvPr>
            <p:ph type="title"/>
          </p:nvPr>
        </p:nvSpPr>
        <p:spPr/>
        <p:txBody>
          <a:bodyPr/>
          <a:lstStyle/>
          <a:p>
            <a:r>
              <a:rPr lang="en-US"/>
              <a:t>Example of a functional image</a:t>
            </a:r>
            <a:endParaRPr lang="en-CA"/>
          </a:p>
        </p:txBody>
      </p:sp>
      <p:sp>
        <p:nvSpPr>
          <p:cNvPr id="8" name="Text Placeholder 7">
            <a:extLst>
              <a:ext uri="{FF2B5EF4-FFF2-40B4-BE49-F238E27FC236}">
                <a16:creationId xmlns:a16="http://schemas.microsoft.com/office/drawing/2014/main" id="{1024FF61-5268-6CC4-AD5D-516A6B2EBAFC}"/>
              </a:ext>
            </a:extLst>
          </p:cNvPr>
          <p:cNvSpPr>
            <a:spLocks noGrp="1"/>
          </p:cNvSpPr>
          <p:nvPr>
            <p:ph type="body" sz="quarter" idx="10"/>
          </p:nvPr>
        </p:nvSpPr>
        <p:spPr/>
        <p:txBody>
          <a:bodyPr/>
          <a:lstStyle/>
          <a:p>
            <a:pPr marL="0" indent="0">
              <a:buNone/>
            </a:pPr>
            <a:r>
              <a:rPr lang="en-CA" sz="1800" b="0" i="0" u="sng" strike="noStrike">
                <a:solidFill>
                  <a:srgbClr val="000010"/>
                </a:solidFill>
                <a:effectLst/>
                <a:latin typeface="Calibri" panose="020F0502020204030204" pitchFamily="34" charset="0"/>
                <a:hlinkClick r:id="rId3"/>
              </a:rPr>
              <a:t>Spurious Correlations </a:t>
            </a:r>
            <a:r>
              <a:rPr lang="en-CA" sz="1800" b="0" i="0" u="none" strike="noStrike">
                <a:solidFill>
                  <a:srgbClr val="000000"/>
                </a:solidFill>
                <a:effectLst/>
                <a:latin typeface="Calibri" panose="020F0502020204030204" pitchFamily="34" charset="0"/>
              </a:rPr>
              <a:t>by Tyler Vigen is licensed under a </a:t>
            </a:r>
            <a:r>
              <a:rPr lang="en-CA" sz="1800" b="0" i="0" u="sng" strike="noStrike">
                <a:solidFill>
                  <a:srgbClr val="000010"/>
                </a:solidFill>
                <a:effectLst/>
                <a:latin typeface="Calibri" panose="020F0502020204030204" pitchFamily="34" charset="0"/>
                <a:hlinkClick r:id="rId4"/>
              </a:rPr>
              <a:t>CC BY 4.0 licence</a:t>
            </a:r>
            <a:r>
              <a:rPr lang="en-CA" sz="1800" b="0" i="0" u="none" strike="noStrike">
                <a:solidFill>
                  <a:srgbClr val="000000"/>
                </a:solidFill>
                <a:effectLst/>
                <a:latin typeface="Calibri" panose="020F0502020204030204" pitchFamily="34" charset="0"/>
              </a:rPr>
              <a:t>.</a:t>
            </a:r>
            <a:r>
              <a:rPr lang="en-US" sz="1800" b="0" i="0">
                <a:solidFill>
                  <a:srgbClr val="000000"/>
                </a:solidFill>
                <a:effectLst/>
                <a:latin typeface="Calibri" panose="020F0502020204030204" pitchFamily="34" charset="0"/>
              </a:rPr>
              <a:t>​</a:t>
            </a:r>
            <a:endParaRPr lang="en-US" sz="1800" b="0" i="0">
              <a:effectLst/>
              <a:latin typeface="Calibri" panose="020F0502020204030204" pitchFamily="34" charset="0"/>
            </a:endParaRPr>
          </a:p>
          <a:p>
            <a:pPr marL="0" indent="0">
              <a:buNone/>
            </a:pPr>
            <a:endParaRPr lang="en-CA"/>
          </a:p>
        </p:txBody>
      </p:sp>
      <p:pic>
        <p:nvPicPr>
          <p:cNvPr id="10" name="Picture 9" descr="A line graph shows a close correlation between the divorce rate in Maine and the per capita consumption of margarine between 2000 and 2009.">
            <a:extLst>
              <a:ext uri="{FF2B5EF4-FFF2-40B4-BE49-F238E27FC236}">
                <a16:creationId xmlns:a16="http://schemas.microsoft.com/office/drawing/2014/main" id="{C0EE269A-0E09-B286-81E9-CB331970E2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9806" y="0"/>
            <a:ext cx="6244388" cy="4448567"/>
          </a:xfrm>
          <a:prstGeom prst="rect">
            <a:avLst/>
          </a:prstGeom>
        </p:spPr>
      </p:pic>
    </p:spTree>
    <p:extLst>
      <p:ext uri="{BB962C8B-B14F-4D97-AF65-F5344CB8AC3E}">
        <p14:creationId xmlns:p14="http://schemas.microsoft.com/office/powerpoint/2010/main" val="286474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0204-5968-7D9A-014F-AD60DC1C5D2C}"/>
              </a:ext>
            </a:extLst>
          </p:cNvPr>
          <p:cNvSpPr>
            <a:spLocks noGrp="1"/>
          </p:cNvSpPr>
          <p:nvPr>
            <p:ph type="title"/>
          </p:nvPr>
        </p:nvSpPr>
        <p:spPr/>
        <p:txBody>
          <a:bodyPr/>
          <a:lstStyle/>
          <a:p>
            <a:r>
              <a:rPr lang="en-US">
                <a:latin typeface="Noto Sans Thin"/>
              </a:rPr>
              <a:t>Object – Action - Context</a:t>
            </a:r>
            <a:endParaRPr lang="en-US"/>
          </a:p>
        </p:txBody>
      </p:sp>
      <p:sp>
        <p:nvSpPr>
          <p:cNvPr id="3" name="Content Placeholder 2">
            <a:extLst>
              <a:ext uri="{FF2B5EF4-FFF2-40B4-BE49-F238E27FC236}">
                <a16:creationId xmlns:a16="http://schemas.microsoft.com/office/drawing/2014/main" id="{47D5C61A-D85E-F16C-2E74-276232429D38}"/>
              </a:ext>
            </a:extLst>
          </p:cNvPr>
          <p:cNvSpPr>
            <a:spLocks noGrp="1"/>
          </p:cNvSpPr>
          <p:nvPr>
            <p:ph sz="half" idx="1"/>
          </p:nvPr>
        </p:nvSpPr>
        <p:spPr>
          <a:xfrm>
            <a:off x="380326" y="1456565"/>
            <a:ext cx="5355925" cy="3305553"/>
          </a:xfrm>
        </p:spPr>
        <p:txBody>
          <a:bodyPr vert="horz" lIns="91440" tIns="45720" rIns="91440" bIns="45720" rtlCol="0" anchor="t">
            <a:normAutofit lnSpcReduction="10000"/>
          </a:bodyPr>
          <a:lstStyle/>
          <a:p>
            <a:r>
              <a:rPr lang="en-US" b="1">
                <a:latin typeface="Noto Sans"/>
                <a:ea typeface="Noto Sans"/>
                <a:cs typeface="Noto Sans"/>
              </a:rPr>
              <a:t>Object:</a:t>
            </a:r>
            <a:r>
              <a:rPr lang="en-US">
                <a:latin typeface="Noto Sans"/>
                <a:ea typeface="Noto Sans"/>
                <a:cs typeface="Noto Sans"/>
              </a:rPr>
              <a:t> A line graph</a:t>
            </a:r>
          </a:p>
          <a:p>
            <a:r>
              <a:rPr lang="en-US" b="1">
                <a:latin typeface="Noto Sans"/>
                <a:ea typeface="Noto Sans"/>
                <a:cs typeface="Noto Sans"/>
              </a:rPr>
              <a:t>Action:</a:t>
            </a:r>
            <a:r>
              <a:rPr lang="en-US">
                <a:latin typeface="Noto Sans"/>
                <a:ea typeface="Noto Sans"/>
                <a:cs typeface="Noto Sans"/>
              </a:rPr>
              <a:t> shows a close correlation between the divorce rate in Maine and the per capita consumption of margarine between 2000 and 2009.</a:t>
            </a:r>
          </a:p>
          <a:p>
            <a:r>
              <a:rPr lang="en-US" b="1">
                <a:latin typeface="Noto Sans"/>
                <a:ea typeface="Noto Sans"/>
                <a:cs typeface="Noto Sans"/>
              </a:rPr>
              <a:t>Context:</a:t>
            </a:r>
            <a:r>
              <a:rPr lang="en-US">
                <a:latin typeface="Noto Sans"/>
                <a:ea typeface="Noto Sans"/>
                <a:cs typeface="Noto Sans"/>
              </a:rPr>
              <a:t> The lines fall at the same rate from 2000 to 2005, then there is a slight rise before it levels off again.</a:t>
            </a:r>
            <a:endParaRPr lang="en-US"/>
          </a:p>
        </p:txBody>
      </p:sp>
      <p:pic>
        <p:nvPicPr>
          <p:cNvPr id="5" name="Content Placeholder 4" descr="A line graph shows a close correlation between the divorce rate in Maine and the per capita consumption of margarine between 2000 and 2009.">
            <a:extLst>
              <a:ext uri="{FF2B5EF4-FFF2-40B4-BE49-F238E27FC236}">
                <a16:creationId xmlns:a16="http://schemas.microsoft.com/office/drawing/2014/main" id="{BFA47C58-9E53-7C17-A31A-0815EABC51E4}"/>
              </a:ext>
            </a:extLst>
          </p:cNvPr>
          <p:cNvPicPr>
            <a:picLocks noGrp="1" noChangeAspect="1"/>
          </p:cNvPicPr>
          <p:nvPr>
            <p:ph sz="half" idx="2"/>
          </p:nvPr>
        </p:nvPicPr>
        <p:blipFill>
          <a:blip r:embed="rId3"/>
          <a:stretch>
            <a:fillRect/>
          </a:stretch>
        </p:blipFill>
        <p:spPr>
          <a:xfrm>
            <a:off x="5833612" y="1680943"/>
            <a:ext cx="3167288" cy="2252948"/>
          </a:xfrm>
        </p:spPr>
      </p:pic>
      <p:sp>
        <p:nvSpPr>
          <p:cNvPr id="4" name="TextBox 3">
            <a:extLst>
              <a:ext uri="{FF2B5EF4-FFF2-40B4-BE49-F238E27FC236}">
                <a16:creationId xmlns:a16="http://schemas.microsoft.com/office/drawing/2014/main" id="{7399AB11-7CDE-9BB0-EBB0-AB01DE7BF2C2}"/>
              </a:ext>
            </a:extLst>
          </p:cNvPr>
          <p:cNvSpPr txBox="1"/>
          <p:nvPr/>
        </p:nvSpPr>
        <p:spPr>
          <a:xfrm>
            <a:off x="3013854" y="4425160"/>
            <a:ext cx="6129067"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750"/>
              </a:spcBef>
            </a:pPr>
            <a:r>
              <a:rPr lang="en-US">
                <a:latin typeface="Noto Sans"/>
                <a:ea typeface="Noto Sans"/>
                <a:cs typeface="Noto Sans"/>
              </a:rPr>
              <a:t>Chen, A. (2020). </a:t>
            </a:r>
            <a:endParaRPr lang="en-US"/>
          </a:p>
        </p:txBody>
      </p:sp>
    </p:spTree>
    <p:extLst>
      <p:ext uri="{BB962C8B-B14F-4D97-AF65-F5344CB8AC3E}">
        <p14:creationId xmlns:p14="http://schemas.microsoft.com/office/powerpoint/2010/main" val="151735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E05AC-37C1-A498-F308-7E7CC32169EC}"/>
              </a:ext>
            </a:extLst>
          </p:cNvPr>
          <p:cNvSpPr>
            <a:spLocks noGrp="1"/>
          </p:cNvSpPr>
          <p:nvPr>
            <p:ph type="title"/>
          </p:nvPr>
        </p:nvSpPr>
        <p:spPr/>
        <p:txBody>
          <a:bodyPr/>
          <a:lstStyle/>
          <a:p>
            <a:r>
              <a:rPr lang="en-US"/>
              <a:t>Things to keep in mind</a:t>
            </a:r>
            <a:endParaRPr lang="en-CA"/>
          </a:p>
        </p:txBody>
      </p:sp>
      <p:sp>
        <p:nvSpPr>
          <p:cNvPr id="5" name="Content Placeholder 4">
            <a:extLst>
              <a:ext uri="{FF2B5EF4-FFF2-40B4-BE49-F238E27FC236}">
                <a16:creationId xmlns:a16="http://schemas.microsoft.com/office/drawing/2014/main" id="{2A9042F9-C788-CC8E-4922-26FF284B140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b="1"/>
              <a:t>Context: </a:t>
            </a:r>
            <a:r>
              <a:rPr lang="en-US"/>
              <a:t>Why is the image there?</a:t>
            </a:r>
          </a:p>
          <a:p>
            <a:pPr marL="457200" indent="-457200">
              <a:buAutoNum type="arabicPeriod"/>
            </a:pPr>
            <a:r>
              <a:rPr lang="en-US" b="1"/>
              <a:t>Audience: </a:t>
            </a:r>
            <a:r>
              <a:rPr lang="en-US"/>
              <a:t>Who is accessing the image? </a:t>
            </a:r>
          </a:p>
          <a:p>
            <a:pPr marL="457200" indent="-457200">
              <a:buAutoNum type="arabicPeriod"/>
            </a:pPr>
            <a:r>
              <a:rPr lang="en-US" b="1"/>
              <a:t>Concise: </a:t>
            </a:r>
            <a:r>
              <a:rPr lang="en-US"/>
              <a:t>Keep it short</a:t>
            </a:r>
          </a:p>
          <a:p>
            <a:pPr marL="457200" indent="-457200">
              <a:buAutoNum type="arabicPeriod"/>
            </a:pPr>
            <a:r>
              <a:rPr lang="en-US" b="1"/>
              <a:t>Objectivity: </a:t>
            </a:r>
            <a:r>
              <a:rPr lang="en-US"/>
              <a:t>Avoid judgements</a:t>
            </a:r>
          </a:p>
          <a:p>
            <a:pPr marL="457200" indent="-457200">
              <a:buAutoNum type="arabicPeriod"/>
            </a:pPr>
            <a:r>
              <a:rPr lang="en-US" b="1"/>
              <a:t>General to specific</a:t>
            </a:r>
          </a:p>
          <a:p>
            <a:pPr marL="457200" indent="-457200">
              <a:buAutoNum type="arabicPeriod"/>
            </a:pPr>
            <a:r>
              <a:rPr lang="en-US" b="1"/>
              <a:t>Tone and language</a:t>
            </a:r>
          </a:p>
          <a:p>
            <a:endParaRPr lang="en-CA"/>
          </a:p>
        </p:txBody>
      </p:sp>
      <p:sp>
        <p:nvSpPr>
          <p:cNvPr id="6" name="Content Placeholder 5">
            <a:extLst>
              <a:ext uri="{FF2B5EF4-FFF2-40B4-BE49-F238E27FC236}">
                <a16:creationId xmlns:a16="http://schemas.microsoft.com/office/drawing/2014/main" id="{8DE6CC8F-7806-489D-FAC4-DD49F89DCE1C}"/>
              </a:ext>
            </a:extLst>
          </p:cNvPr>
          <p:cNvSpPr>
            <a:spLocks noGrp="1"/>
          </p:cNvSpPr>
          <p:nvPr>
            <p:ph idx="4294967295"/>
          </p:nvPr>
        </p:nvSpPr>
        <p:spPr>
          <a:xfrm>
            <a:off x="-68172" y="4489450"/>
            <a:ext cx="8953380" cy="305579"/>
          </a:xfrm>
        </p:spPr>
        <p:txBody>
          <a:bodyPr vert="horz" lIns="91440" tIns="45720" rIns="91440" bIns="45720" rtlCol="0" anchor="t">
            <a:normAutofit/>
          </a:bodyPr>
          <a:lstStyle/>
          <a:p>
            <a:pPr marL="0" indent="0">
              <a:buNone/>
            </a:pPr>
            <a:r>
              <a:rPr lang="en-US" sz="1300" dirty="0">
                <a:latin typeface="Noto Sans Light"/>
              </a:rPr>
              <a:t>The DIAGRAM Center. “How to Describe Images.” </a:t>
            </a:r>
            <a:r>
              <a:rPr lang="en-US" sz="1300" i="1" dirty="0">
                <a:latin typeface="Noto Sans Light"/>
              </a:rPr>
              <a:t>Poet Training Tool. </a:t>
            </a:r>
            <a:r>
              <a:rPr lang="en-US" sz="1300" dirty="0">
                <a:latin typeface="Noto Sans Light"/>
                <a:hlinkClick r:id="rId3"/>
              </a:rPr>
              <a:t>https://poet.diagramcenter.org/how.html</a:t>
            </a:r>
            <a:r>
              <a:rPr lang="en-US" sz="1300" dirty="0">
                <a:latin typeface="Noto Sans Light"/>
              </a:rPr>
              <a:t> </a:t>
            </a:r>
            <a:endParaRPr lang="en-CA" sz="1300" dirty="0"/>
          </a:p>
        </p:txBody>
      </p:sp>
    </p:spTree>
    <p:extLst>
      <p:ext uri="{BB962C8B-B14F-4D97-AF65-F5344CB8AC3E}">
        <p14:creationId xmlns:p14="http://schemas.microsoft.com/office/powerpoint/2010/main" val="286413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464C-CD0C-00EC-DF28-3BF1DF9BF63A}"/>
              </a:ext>
            </a:extLst>
          </p:cNvPr>
          <p:cNvSpPr>
            <a:spLocks noGrp="1"/>
          </p:cNvSpPr>
          <p:nvPr>
            <p:ph type="title"/>
          </p:nvPr>
        </p:nvSpPr>
        <p:spPr>
          <a:xfrm>
            <a:off x="1507790" y="4268"/>
            <a:ext cx="7299015" cy="616767"/>
          </a:xfrm>
        </p:spPr>
        <p:txBody>
          <a:bodyPr/>
          <a:lstStyle/>
          <a:p>
            <a:r>
              <a:rPr lang="en-US" dirty="0">
                <a:latin typeface="Noto Sans Thin"/>
              </a:rPr>
              <a:t>Activity: What do you see?</a:t>
            </a:r>
            <a:endParaRPr lang="en-US" dirty="0"/>
          </a:p>
        </p:txBody>
      </p:sp>
      <p:pic>
        <p:nvPicPr>
          <p:cNvPr id="10" name="Content Placeholder 9" descr="A college math classroom. Students sit in 4 rows of tiered desks. An instructor stands in front of a projector.">
            <a:extLst>
              <a:ext uri="{FF2B5EF4-FFF2-40B4-BE49-F238E27FC236}">
                <a16:creationId xmlns:a16="http://schemas.microsoft.com/office/drawing/2014/main" id="{A1574664-3653-188D-75D0-6080A24165B8}"/>
              </a:ext>
            </a:extLst>
          </p:cNvPr>
          <p:cNvPicPr>
            <a:picLocks noGrp="1" noChangeAspect="1"/>
          </p:cNvPicPr>
          <p:nvPr>
            <p:ph sz="half" idx="2"/>
          </p:nvPr>
        </p:nvPicPr>
        <p:blipFill>
          <a:blip r:embed="rId3"/>
          <a:stretch>
            <a:fillRect/>
          </a:stretch>
        </p:blipFill>
        <p:spPr>
          <a:xfrm>
            <a:off x="2936914" y="603790"/>
            <a:ext cx="5865961" cy="3932802"/>
          </a:xfrm>
        </p:spPr>
      </p:pic>
      <p:sp>
        <p:nvSpPr>
          <p:cNvPr id="9" name="Content Placeholder 8">
            <a:extLst>
              <a:ext uri="{FF2B5EF4-FFF2-40B4-BE49-F238E27FC236}">
                <a16:creationId xmlns:a16="http://schemas.microsoft.com/office/drawing/2014/main" id="{900BAF03-A170-49A3-5848-2E2978C5C4AE}"/>
              </a:ext>
            </a:extLst>
          </p:cNvPr>
          <p:cNvSpPr>
            <a:spLocks noGrp="1"/>
          </p:cNvSpPr>
          <p:nvPr>
            <p:ph sz="half" idx="1"/>
          </p:nvPr>
        </p:nvSpPr>
        <p:spPr>
          <a:xfrm>
            <a:off x="99968" y="1704574"/>
            <a:ext cx="2746436" cy="2928148"/>
          </a:xfrm>
        </p:spPr>
        <p:txBody>
          <a:bodyPr vert="horz" lIns="91440" tIns="45720" rIns="91440" bIns="45720" rtlCol="0" anchor="t">
            <a:normAutofit/>
          </a:bodyPr>
          <a:lstStyle/>
          <a:p>
            <a:pPr marL="0" indent="0">
              <a:buNone/>
            </a:pPr>
            <a:r>
              <a:rPr lang="en-US" dirty="0">
                <a:latin typeface="Noto Sans"/>
                <a:ea typeface="Noto Sans"/>
                <a:cs typeface="Noto Sans"/>
              </a:rPr>
              <a:t>Take one minute. Write down 5-10 things that you see.</a:t>
            </a:r>
          </a:p>
        </p:txBody>
      </p:sp>
    </p:spTree>
    <p:extLst>
      <p:ext uri="{BB962C8B-B14F-4D97-AF65-F5344CB8AC3E}">
        <p14:creationId xmlns:p14="http://schemas.microsoft.com/office/powerpoint/2010/main" val="49227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464C-CD0C-00EC-DF28-3BF1DF9BF63A}"/>
              </a:ext>
            </a:extLst>
          </p:cNvPr>
          <p:cNvSpPr>
            <a:spLocks noGrp="1"/>
          </p:cNvSpPr>
          <p:nvPr>
            <p:ph type="title"/>
          </p:nvPr>
        </p:nvSpPr>
        <p:spPr>
          <a:xfrm>
            <a:off x="1507790" y="4268"/>
            <a:ext cx="7299015" cy="616767"/>
          </a:xfrm>
        </p:spPr>
        <p:txBody>
          <a:bodyPr/>
          <a:lstStyle/>
          <a:p>
            <a:r>
              <a:rPr lang="en-US" dirty="0">
                <a:latin typeface="Noto Sans Thin"/>
              </a:rPr>
              <a:t>Activity: Try to describe</a:t>
            </a:r>
            <a:endParaRPr lang="en-US" dirty="0"/>
          </a:p>
        </p:txBody>
      </p:sp>
      <p:pic>
        <p:nvPicPr>
          <p:cNvPr id="10" name="Content Placeholder 9" descr="A college math classroom. Students sit in 4 rows of tiered desks. An instructor stands in front of a projector.">
            <a:extLst>
              <a:ext uri="{FF2B5EF4-FFF2-40B4-BE49-F238E27FC236}">
                <a16:creationId xmlns:a16="http://schemas.microsoft.com/office/drawing/2014/main" id="{A1574664-3653-188D-75D0-6080A24165B8}"/>
              </a:ext>
            </a:extLst>
          </p:cNvPr>
          <p:cNvPicPr>
            <a:picLocks noGrp="1" noChangeAspect="1"/>
          </p:cNvPicPr>
          <p:nvPr>
            <p:ph sz="half" idx="2"/>
          </p:nvPr>
        </p:nvPicPr>
        <p:blipFill>
          <a:blip r:embed="rId3"/>
          <a:stretch>
            <a:fillRect/>
          </a:stretch>
        </p:blipFill>
        <p:spPr>
          <a:xfrm>
            <a:off x="2936914" y="603790"/>
            <a:ext cx="5865961" cy="3932802"/>
          </a:xfrm>
        </p:spPr>
      </p:pic>
      <p:sp>
        <p:nvSpPr>
          <p:cNvPr id="9" name="Content Placeholder 8">
            <a:extLst>
              <a:ext uri="{FF2B5EF4-FFF2-40B4-BE49-F238E27FC236}">
                <a16:creationId xmlns:a16="http://schemas.microsoft.com/office/drawing/2014/main" id="{900BAF03-A170-49A3-5848-2E2978C5C4AE}"/>
              </a:ext>
            </a:extLst>
          </p:cNvPr>
          <p:cNvSpPr>
            <a:spLocks noGrp="1"/>
          </p:cNvSpPr>
          <p:nvPr>
            <p:ph sz="half" idx="1"/>
          </p:nvPr>
        </p:nvSpPr>
        <p:spPr>
          <a:xfrm>
            <a:off x="99968" y="1456565"/>
            <a:ext cx="2746436" cy="3176157"/>
          </a:xfrm>
        </p:spPr>
        <p:txBody>
          <a:bodyPr vert="horz" lIns="91440" tIns="45720" rIns="91440" bIns="45720" rtlCol="0" anchor="t">
            <a:normAutofit fontScale="92500"/>
          </a:bodyPr>
          <a:lstStyle/>
          <a:p>
            <a:pPr marL="0" indent="0">
              <a:buNone/>
            </a:pPr>
            <a:r>
              <a:rPr lang="en-US" sz="2600" dirty="0">
                <a:latin typeface="Noto Sans"/>
                <a:ea typeface="Noto Sans"/>
                <a:cs typeface="Noto Sans"/>
              </a:rPr>
              <a:t>Write a description for this image.</a:t>
            </a:r>
          </a:p>
          <a:p>
            <a:pPr marL="0" indent="0">
              <a:buNone/>
            </a:pPr>
            <a:endParaRPr lang="en-US" sz="1900" b="1" dirty="0">
              <a:latin typeface="Noto Sans"/>
              <a:ea typeface="Noto Sans"/>
              <a:cs typeface="Noto Sans"/>
            </a:endParaRPr>
          </a:p>
          <a:p>
            <a:pPr marL="0" indent="0">
              <a:buNone/>
            </a:pPr>
            <a:r>
              <a:rPr lang="en-US" sz="1900" b="1" dirty="0">
                <a:latin typeface="Noto Sans"/>
                <a:ea typeface="Noto Sans"/>
                <a:cs typeface="Noto Sans"/>
              </a:rPr>
              <a:t>Remember:</a:t>
            </a:r>
            <a:r>
              <a:rPr lang="en-US" dirty="0">
                <a:latin typeface="Noto Sans"/>
                <a:ea typeface="Noto Sans"/>
                <a:cs typeface="Noto Sans"/>
              </a:rPr>
              <a:t> </a:t>
            </a:r>
            <a:br>
              <a:rPr lang="en-US" dirty="0">
                <a:latin typeface="Noto Sans"/>
                <a:ea typeface="Noto Sans"/>
                <a:cs typeface="Noto Sans"/>
              </a:rPr>
            </a:br>
            <a:r>
              <a:rPr lang="en-US" dirty="0">
                <a:latin typeface="Noto Sans"/>
                <a:ea typeface="Noto Sans"/>
                <a:cs typeface="Noto Sans"/>
              </a:rPr>
              <a:t>Context, Audience, Concise, Objective, General to specific, Tone &amp; language.</a:t>
            </a:r>
          </a:p>
        </p:txBody>
      </p:sp>
    </p:spTree>
    <p:extLst>
      <p:ext uri="{BB962C8B-B14F-4D97-AF65-F5344CB8AC3E}">
        <p14:creationId xmlns:p14="http://schemas.microsoft.com/office/powerpoint/2010/main" val="313802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464C-CD0C-00EC-DF28-3BF1DF9BF63A}"/>
              </a:ext>
            </a:extLst>
          </p:cNvPr>
          <p:cNvSpPr>
            <a:spLocks noGrp="1"/>
          </p:cNvSpPr>
          <p:nvPr>
            <p:ph type="title"/>
          </p:nvPr>
        </p:nvSpPr>
        <p:spPr>
          <a:xfrm>
            <a:off x="1507790" y="4268"/>
            <a:ext cx="7299015" cy="616767"/>
          </a:xfrm>
        </p:spPr>
        <p:txBody>
          <a:bodyPr/>
          <a:lstStyle/>
          <a:p>
            <a:r>
              <a:rPr lang="en-US" dirty="0">
                <a:latin typeface="Noto Sans Thin"/>
              </a:rPr>
              <a:t>Activity: Possible description</a:t>
            </a:r>
            <a:endParaRPr lang="en-US" dirty="0"/>
          </a:p>
        </p:txBody>
      </p:sp>
      <p:pic>
        <p:nvPicPr>
          <p:cNvPr id="10" name="Content Placeholder 9" descr="A college math classroom. Students sit in 4 rows of tiered desks. An instructor stands in front of a projector.">
            <a:extLst>
              <a:ext uri="{FF2B5EF4-FFF2-40B4-BE49-F238E27FC236}">
                <a16:creationId xmlns:a16="http://schemas.microsoft.com/office/drawing/2014/main" id="{A1574664-3653-188D-75D0-6080A24165B8}"/>
              </a:ext>
            </a:extLst>
          </p:cNvPr>
          <p:cNvPicPr>
            <a:picLocks noGrp="1" noChangeAspect="1"/>
          </p:cNvPicPr>
          <p:nvPr>
            <p:ph sz="half" idx="2"/>
          </p:nvPr>
        </p:nvPicPr>
        <p:blipFill>
          <a:blip r:embed="rId3"/>
          <a:stretch>
            <a:fillRect/>
          </a:stretch>
        </p:blipFill>
        <p:spPr>
          <a:xfrm>
            <a:off x="2936914" y="603790"/>
            <a:ext cx="5865961" cy="3932802"/>
          </a:xfrm>
        </p:spPr>
      </p:pic>
      <p:sp>
        <p:nvSpPr>
          <p:cNvPr id="9" name="Content Placeholder 8">
            <a:extLst>
              <a:ext uri="{FF2B5EF4-FFF2-40B4-BE49-F238E27FC236}">
                <a16:creationId xmlns:a16="http://schemas.microsoft.com/office/drawing/2014/main" id="{900BAF03-A170-49A3-5848-2E2978C5C4AE}"/>
              </a:ext>
            </a:extLst>
          </p:cNvPr>
          <p:cNvSpPr>
            <a:spLocks noGrp="1"/>
          </p:cNvSpPr>
          <p:nvPr>
            <p:ph sz="half" idx="1"/>
          </p:nvPr>
        </p:nvSpPr>
        <p:spPr>
          <a:xfrm>
            <a:off x="99968" y="1704574"/>
            <a:ext cx="2746436" cy="2928148"/>
          </a:xfrm>
        </p:spPr>
        <p:txBody>
          <a:bodyPr vert="horz" lIns="91440" tIns="45720" rIns="91440" bIns="45720" rtlCol="0" anchor="t">
            <a:normAutofit/>
          </a:bodyPr>
          <a:lstStyle/>
          <a:p>
            <a:pPr marL="0" indent="0">
              <a:buNone/>
            </a:pPr>
            <a:r>
              <a:rPr lang="en-US" dirty="0">
                <a:latin typeface="Noto Sans"/>
                <a:ea typeface="Noto Sans"/>
                <a:cs typeface="Noto Sans"/>
              </a:rPr>
              <a:t>A college math classroom. Students sit in 4 rows of tiered desks. An instructor stands in front of a projector.</a:t>
            </a:r>
            <a:endParaRPr lang="en-US"/>
          </a:p>
        </p:txBody>
      </p:sp>
    </p:spTree>
    <p:extLst>
      <p:ext uri="{BB962C8B-B14F-4D97-AF65-F5344CB8AC3E}">
        <p14:creationId xmlns:p14="http://schemas.microsoft.com/office/powerpoint/2010/main" val="127875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DE75-031E-EB5D-0DA3-8C7E336EC78B}"/>
              </a:ext>
            </a:extLst>
          </p:cNvPr>
          <p:cNvSpPr>
            <a:spLocks noGrp="1"/>
          </p:cNvSpPr>
          <p:nvPr>
            <p:ph type="ctrTitle"/>
          </p:nvPr>
        </p:nvSpPr>
        <p:spPr>
          <a:xfrm>
            <a:off x="86265" y="974294"/>
            <a:ext cx="8993036" cy="2513235"/>
          </a:xfrm>
        </p:spPr>
        <p:txBody>
          <a:bodyPr/>
          <a:lstStyle/>
          <a:p>
            <a:pPr algn="ctr"/>
            <a:r>
              <a:rPr lang="en-US" dirty="0">
                <a:latin typeface="Noto Sans Thin"/>
              </a:rPr>
              <a:t>Questions and Discussion</a:t>
            </a:r>
            <a:endParaRPr lang="en-US" dirty="0"/>
          </a:p>
        </p:txBody>
      </p:sp>
    </p:spTree>
    <p:extLst>
      <p:ext uri="{BB962C8B-B14F-4D97-AF65-F5344CB8AC3E}">
        <p14:creationId xmlns:p14="http://schemas.microsoft.com/office/powerpoint/2010/main" val="324349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E9DF-6836-3CD2-A9C7-253DCBE3F316}"/>
              </a:ext>
            </a:extLst>
          </p:cNvPr>
          <p:cNvSpPr>
            <a:spLocks noGrp="1"/>
          </p:cNvSpPr>
          <p:nvPr>
            <p:ph type="ctrTitle"/>
          </p:nvPr>
        </p:nvSpPr>
        <p:spPr>
          <a:xfrm>
            <a:off x="1099868" y="709252"/>
            <a:ext cx="6858000" cy="1004957"/>
          </a:xfrm>
        </p:spPr>
        <p:txBody>
          <a:bodyPr/>
          <a:lstStyle/>
          <a:p>
            <a:r>
              <a:rPr lang="en-US" dirty="0">
                <a:latin typeface="Noto Sans Medium"/>
              </a:rPr>
              <a:t>What to expect</a:t>
            </a:r>
            <a:endParaRPr lang="en-US" dirty="0"/>
          </a:p>
        </p:txBody>
      </p:sp>
      <p:sp>
        <p:nvSpPr>
          <p:cNvPr id="3" name="Text Placeholder 2">
            <a:extLst>
              <a:ext uri="{FF2B5EF4-FFF2-40B4-BE49-F238E27FC236}">
                <a16:creationId xmlns:a16="http://schemas.microsoft.com/office/drawing/2014/main" id="{988E3D2D-E7B0-7672-947D-E66C56BEC9B0}"/>
              </a:ext>
            </a:extLst>
          </p:cNvPr>
          <p:cNvSpPr>
            <a:spLocks noGrp="1"/>
          </p:cNvSpPr>
          <p:nvPr>
            <p:ph type="body" sz="quarter" idx="10"/>
          </p:nvPr>
        </p:nvSpPr>
        <p:spPr>
          <a:xfrm>
            <a:off x="1099868" y="2092118"/>
            <a:ext cx="6858000" cy="2803160"/>
          </a:xfrm>
        </p:spPr>
        <p:txBody>
          <a:bodyPr vert="horz" lIns="91440" tIns="45720" rIns="91440" bIns="45720" rtlCol="0" anchor="t">
            <a:normAutofit/>
          </a:bodyPr>
          <a:lstStyle/>
          <a:p>
            <a:pPr marL="342900" indent="-342900">
              <a:buChar char="•"/>
            </a:pPr>
            <a:r>
              <a:rPr lang="en-US" dirty="0">
                <a:latin typeface="Noto Sans"/>
                <a:ea typeface="Noto Sans"/>
                <a:cs typeface="Noto Sans"/>
              </a:rPr>
              <a:t>15-minute presentation</a:t>
            </a:r>
          </a:p>
          <a:p>
            <a:pPr marL="342900" indent="-342900">
              <a:buChar char="•"/>
            </a:pPr>
            <a:r>
              <a:rPr lang="en-US" dirty="0">
                <a:latin typeface="Noto Sans"/>
                <a:ea typeface="Noto Sans"/>
                <a:cs typeface="Noto Sans"/>
              </a:rPr>
              <a:t>10-minute activity to practice</a:t>
            </a:r>
          </a:p>
          <a:p>
            <a:pPr marL="342900" indent="-342900">
              <a:buChar char="•"/>
            </a:pPr>
            <a:r>
              <a:rPr lang="en-US" dirty="0">
                <a:latin typeface="Noto Sans"/>
                <a:ea typeface="Noto Sans"/>
                <a:cs typeface="Noto Sans"/>
              </a:rPr>
              <a:t>5-minute discussion/questions</a:t>
            </a:r>
            <a:endParaRPr lang="en-US" dirty="0"/>
          </a:p>
          <a:p>
            <a:pPr marL="342900" indent="-342900">
              <a:buChar char="•"/>
            </a:pPr>
            <a:endParaRPr lang="en-US" dirty="0"/>
          </a:p>
        </p:txBody>
      </p:sp>
    </p:spTree>
    <p:extLst>
      <p:ext uri="{BB962C8B-B14F-4D97-AF65-F5344CB8AC3E}">
        <p14:creationId xmlns:p14="http://schemas.microsoft.com/office/powerpoint/2010/main" val="2229478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E842-1FEE-BFEC-4938-E220CE9E2166}"/>
              </a:ext>
            </a:extLst>
          </p:cNvPr>
          <p:cNvSpPr>
            <a:spLocks noGrp="1"/>
          </p:cNvSpPr>
          <p:nvPr>
            <p:ph type="title"/>
          </p:nvPr>
        </p:nvSpPr>
        <p:spPr/>
        <p:txBody>
          <a:bodyPr/>
          <a:lstStyle/>
          <a:p>
            <a:r>
              <a:rPr lang="en-US">
                <a:latin typeface="Noto Sans Thin"/>
              </a:rPr>
              <a:t>Tools and Resources</a:t>
            </a:r>
            <a:endParaRPr lang="en-US"/>
          </a:p>
        </p:txBody>
      </p:sp>
      <p:sp>
        <p:nvSpPr>
          <p:cNvPr id="3" name="Content Placeholder 2">
            <a:extLst>
              <a:ext uri="{FF2B5EF4-FFF2-40B4-BE49-F238E27FC236}">
                <a16:creationId xmlns:a16="http://schemas.microsoft.com/office/drawing/2014/main" id="{33DDD9C3-E3F2-A4E4-8FB5-5C4F56446B7E}"/>
              </a:ext>
            </a:extLst>
          </p:cNvPr>
          <p:cNvSpPr>
            <a:spLocks noGrp="1"/>
          </p:cNvSpPr>
          <p:nvPr>
            <p:ph idx="1"/>
          </p:nvPr>
        </p:nvSpPr>
        <p:spPr/>
        <p:txBody>
          <a:bodyPr vert="horz" lIns="91440" tIns="45720" rIns="91440" bIns="45720" rtlCol="0" anchor="t">
            <a:normAutofit/>
          </a:bodyPr>
          <a:lstStyle/>
          <a:p>
            <a:r>
              <a:rPr lang="en-US">
                <a:latin typeface="Noto Sans"/>
                <a:ea typeface="Noto Sans"/>
                <a:cs typeface="Noto Sans"/>
                <a:hlinkClick r:id="rId2"/>
              </a:rPr>
              <a:t>Alt Text as Poetry</a:t>
            </a:r>
            <a:endParaRPr lang="en-US">
              <a:latin typeface="Noto Sans"/>
              <a:ea typeface="Noto Sans"/>
              <a:cs typeface="Noto Sans"/>
            </a:endParaRPr>
          </a:p>
          <a:p>
            <a:r>
              <a:rPr lang="en-US">
                <a:latin typeface="Noto Sans"/>
                <a:ea typeface="Noto Sans"/>
                <a:cs typeface="Noto Sans"/>
                <a:hlinkClick r:id="rId3"/>
              </a:rPr>
              <a:t>POET Training Tool</a:t>
            </a:r>
            <a:endParaRPr lang="en-US">
              <a:latin typeface="Noto Sans"/>
              <a:ea typeface="Noto Sans"/>
              <a:cs typeface="Noto Sans"/>
            </a:endParaRPr>
          </a:p>
          <a:p>
            <a:r>
              <a:rPr lang="en-US" i="1">
                <a:latin typeface="Noto Sans"/>
                <a:ea typeface="Noto Sans"/>
                <a:cs typeface="Noto Sans"/>
                <a:hlinkClick r:id="rId4"/>
              </a:rPr>
              <a:t>Accessibility Toolkit</a:t>
            </a:r>
            <a:r>
              <a:rPr lang="en-US">
                <a:latin typeface="Noto Sans"/>
                <a:ea typeface="Noto Sans"/>
                <a:cs typeface="Noto Sans"/>
                <a:hlinkClick r:id="rId4"/>
              </a:rPr>
              <a:t>’s chapter on Images</a:t>
            </a:r>
            <a:endParaRPr lang="en-US">
              <a:latin typeface="Noto Sans"/>
              <a:ea typeface="Noto Sans"/>
              <a:cs typeface="Noto Sans"/>
            </a:endParaRPr>
          </a:p>
          <a:p>
            <a:r>
              <a:rPr lang="en-US">
                <a:latin typeface="Noto Sans"/>
                <a:ea typeface="Noto Sans"/>
                <a:cs typeface="Noto Sans"/>
                <a:hlinkClick r:id="rId5"/>
              </a:rPr>
              <a:t>Complex Images for All Learners [PDF]</a:t>
            </a:r>
            <a:endParaRPr lang="en-US">
              <a:latin typeface="Noto Sans"/>
              <a:ea typeface="Noto Sans"/>
              <a:cs typeface="Noto Sans"/>
            </a:endParaRPr>
          </a:p>
          <a:p>
            <a:r>
              <a:rPr lang="en-US">
                <a:latin typeface="Noto Sans"/>
                <a:ea typeface="Noto Sans"/>
                <a:cs typeface="Noto Sans"/>
                <a:hlinkClick r:id="rId6"/>
              </a:rPr>
              <a:t>Extract text from an image</a:t>
            </a:r>
          </a:p>
          <a:p>
            <a:r>
              <a:rPr lang="en-US">
                <a:latin typeface="Noto Sans"/>
                <a:ea typeface="Noto Sans"/>
                <a:cs typeface="Noto Sans"/>
                <a:hlinkClick r:id="rId7"/>
              </a:rPr>
              <a:t>Character counter</a:t>
            </a:r>
            <a:endParaRPr lang="en-US"/>
          </a:p>
        </p:txBody>
      </p:sp>
    </p:spTree>
    <p:extLst>
      <p:ext uri="{BB962C8B-B14F-4D97-AF65-F5344CB8AC3E}">
        <p14:creationId xmlns:p14="http://schemas.microsoft.com/office/powerpoint/2010/main" val="3505964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AFDB-05B0-218A-C556-CE434B3EB802}"/>
              </a:ext>
            </a:extLst>
          </p:cNvPr>
          <p:cNvSpPr>
            <a:spLocks noGrp="1"/>
          </p:cNvSpPr>
          <p:nvPr>
            <p:ph type="ctrTitle"/>
          </p:nvPr>
        </p:nvSpPr>
        <p:spPr>
          <a:xfrm>
            <a:off x="804904" y="251731"/>
            <a:ext cx="6107821" cy="1550661"/>
          </a:xfrm>
        </p:spPr>
        <p:txBody>
          <a:bodyPr/>
          <a:lstStyle/>
          <a:p>
            <a:r>
              <a:rPr lang="en-US" dirty="0">
                <a:latin typeface="Noto Sans Thin"/>
              </a:rPr>
              <a:t>Thank you!</a:t>
            </a:r>
            <a:endParaRPr lang="en-US" dirty="0"/>
          </a:p>
        </p:txBody>
      </p:sp>
      <p:sp>
        <p:nvSpPr>
          <p:cNvPr id="4" name="Text Placeholder 3">
            <a:extLst>
              <a:ext uri="{FF2B5EF4-FFF2-40B4-BE49-F238E27FC236}">
                <a16:creationId xmlns:a16="http://schemas.microsoft.com/office/drawing/2014/main" id="{D919847E-414B-3868-35F8-08232BBD71DD}"/>
              </a:ext>
            </a:extLst>
          </p:cNvPr>
          <p:cNvSpPr>
            <a:spLocks noGrp="1"/>
          </p:cNvSpPr>
          <p:nvPr>
            <p:ph type="body" sz="quarter" idx="13"/>
          </p:nvPr>
        </p:nvSpPr>
        <p:spPr>
          <a:xfrm>
            <a:off x="247828" y="2256533"/>
            <a:ext cx="8776531" cy="1991169"/>
          </a:xfrm>
        </p:spPr>
        <p:txBody>
          <a:bodyPr>
            <a:normAutofit/>
          </a:bodyPr>
          <a:lstStyle/>
          <a:p>
            <a:r>
              <a:rPr lang="en-US" sz="2400" b="1"/>
              <a:t>Register for upcoming Accessibility Bites sessions:</a:t>
            </a:r>
            <a:br>
              <a:rPr lang="en-US" sz="2400"/>
            </a:br>
            <a:r>
              <a:rPr lang="en-US" sz="2400"/>
              <a:t>https://bccampus.ca/events/</a:t>
            </a:r>
            <a:br>
              <a:rPr lang="en-US" sz="2400"/>
            </a:br>
            <a:endParaRPr lang="en-US" sz="2400"/>
          </a:p>
          <a:p>
            <a:r>
              <a:rPr lang="en-US" sz="2400" b="1"/>
              <a:t>Download these slides:</a:t>
            </a:r>
          </a:p>
          <a:p>
            <a:r>
              <a:rPr lang="en-US" sz="2400">
                <a:hlinkClick r:id="rId3"/>
              </a:rPr>
              <a:t>bit.ly/accessbites</a:t>
            </a:r>
            <a:r>
              <a:rPr lang="en-US" sz="2400"/>
              <a:t> </a:t>
            </a:r>
          </a:p>
        </p:txBody>
      </p:sp>
    </p:spTree>
    <p:extLst>
      <p:ext uri="{BB962C8B-B14F-4D97-AF65-F5344CB8AC3E}">
        <p14:creationId xmlns:p14="http://schemas.microsoft.com/office/powerpoint/2010/main" val="491456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0170-4110-1B6F-2BFB-6D66F5A92ED3}"/>
              </a:ext>
            </a:extLst>
          </p:cNvPr>
          <p:cNvSpPr>
            <a:spLocks noGrp="1"/>
          </p:cNvSpPr>
          <p:nvPr>
            <p:ph type="title"/>
          </p:nvPr>
        </p:nvSpPr>
        <p:spPr>
          <a:xfrm>
            <a:off x="889686" y="-1"/>
            <a:ext cx="7432973" cy="653854"/>
          </a:xfrm>
        </p:spPr>
        <p:txBody>
          <a:bodyPr>
            <a:normAutofit/>
          </a:bodyPr>
          <a:lstStyle/>
          <a:p>
            <a:r>
              <a:rPr lang="en-US"/>
              <a:t>References</a:t>
            </a:r>
          </a:p>
        </p:txBody>
      </p:sp>
      <p:sp>
        <p:nvSpPr>
          <p:cNvPr id="3" name="Content Placeholder 2">
            <a:extLst>
              <a:ext uri="{FF2B5EF4-FFF2-40B4-BE49-F238E27FC236}">
                <a16:creationId xmlns:a16="http://schemas.microsoft.com/office/drawing/2014/main" id="{D7CD947B-2B06-41C5-2D32-EDAE779B9E7E}"/>
              </a:ext>
            </a:extLst>
          </p:cNvPr>
          <p:cNvSpPr>
            <a:spLocks noGrp="1"/>
          </p:cNvSpPr>
          <p:nvPr>
            <p:ph idx="1"/>
          </p:nvPr>
        </p:nvSpPr>
        <p:spPr>
          <a:xfrm>
            <a:off x="889686" y="653853"/>
            <a:ext cx="7432973" cy="3835794"/>
          </a:xfrm>
        </p:spPr>
        <p:txBody>
          <a:bodyPr vert="horz" lIns="91440" tIns="45720" rIns="91440" bIns="45720" rtlCol="0" anchor="t">
            <a:normAutofit/>
          </a:bodyPr>
          <a:lstStyle/>
          <a:p>
            <a:pPr marL="0" indent="0">
              <a:buNone/>
            </a:pPr>
            <a:r>
              <a:rPr lang="en-US" sz="1800" dirty="0">
                <a:latin typeface="Noto Sans"/>
                <a:ea typeface="Noto Sans"/>
                <a:cs typeface="Noto Sans"/>
              </a:rPr>
              <a:t>AccessiblePublishing.ca. (n.d.). Guide to image descriptions. https://www.accessiblepublishing.ca/a-guide-to-image-description/</a:t>
            </a:r>
            <a:endParaRPr lang="en-US" sz="1800" dirty="0"/>
          </a:p>
          <a:p>
            <a:pPr marL="0" indent="0">
              <a:buNone/>
            </a:pPr>
            <a:r>
              <a:rPr lang="en-US" sz="1800" dirty="0">
                <a:latin typeface="Noto Sans"/>
                <a:ea typeface="Noto Sans"/>
                <a:cs typeface="Noto Sans"/>
              </a:rPr>
              <a:t>Chen, A. (2020, July 16). How to write an image description. </a:t>
            </a:r>
            <a:r>
              <a:rPr lang="en-US" sz="1800" i="1" dirty="0">
                <a:latin typeface="Noto Sans"/>
                <a:ea typeface="Noto Sans"/>
                <a:cs typeface="Noto Sans"/>
              </a:rPr>
              <a:t>Medium</a:t>
            </a:r>
            <a:r>
              <a:rPr lang="en-US" sz="1800" dirty="0">
                <a:latin typeface="Noto Sans"/>
                <a:ea typeface="Noto Sans"/>
                <a:cs typeface="Noto Sans"/>
              </a:rPr>
              <a:t>. https://uxdesign.cc/how-to-write-an-image-description-2f30d3bf5546</a:t>
            </a:r>
            <a:endParaRPr lang="en-US" sz="1800" dirty="0"/>
          </a:p>
          <a:p>
            <a:pPr marL="0" indent="0">
              <a:buNone/>
            </a:pPr>
            <a:r>
              <a:rPr lang="en-US" sz="1800" dirty="0">
                <a:latin typeface="Noto Sans"/>
                <a:ea typeface="Noto Sans"/>
                <a:cs typeface="Noto Sans"/>
              </a:rPr>
              <a:t>Coolidge, A., Doner, S., Robertson, T., &amp; Gray, J. (2018).  </a:t>
            </a:r>
            <a:r>
              <a:rPr lang="en-US" sz="1800" i="1" dirty="0">
                <a:latin typeface="Noto Sans"/>
                <a:ea typeface="Noto Sans"/>
                <a:cs typeface="Noto Sans"/>
              </a:rPr>
              <a:t>Accessibility toolkit </a:t>
            </a:r>
            <a:r>
              <a:rPr lang="en-US" sz="1800" dirty="0">
                <a:latin typeface="Noto Sans"/>
                <a:ea typeface="Noto Sans"/>
                <a:cs typeface="Noto Sans"/>
              </a:rPr>
              <a:t>(2nd ed.). </a:t>
            </a:r>
            <a:r>
              <a:rPr lang="en-US" sz="1800" dirty="0" err="1">
                <a:latin typeface="Noto Sans"/>
                <a:ea typeface="Noto Sans"/>
                <a:cs typeface="Noto Sans"/>
              </a:rPr>
              <a:t>BCcampus</a:t>
            </a:r>
            <a:r>
              <a:rPr lang="en-US" sz="1800" dirty="0">
                <a:latin typeface="Noto Sans"/>
                <a:ea typeface="Noto Sans"/>
                <a:cs typeface="Noto Sans"/>
              </a:rPr>
              <a:t>. https://opentextbc.ca/accessibilitytoolkit/</a:t>
            </a:r>
          </a:p>
          <a:p>
            <a:pPr marL="0" indent="0">
              <a:buNone/>
            </a:pPr>
            <a:r>
              <a:rPr lang="en-US" sz="1800" dirty="0">
                <a:latin typeface="Noto Sans"/>
                <a:ea typeface="Noto Sans"/>
                <a:cs typeface="Noto Sans"/>
              </a:rPr>
              <a:t>The DIAGRAM Center. (n.d.). How to describe images. </a:t>
            </a:r>
            <a:r>
              <a:rPr lang="en-US" sz="1800" i="1" dirty="0">
                <a:latin typeface="Noto Sans"/>
                <a:ea typeface="Noto Sans"/>
                <a:cs typeface="Noto Sans"/>
              </a:rPr>
              <a:t>Poet Training Tool. </a:t>
            </a:r>
            <a:r>
              <a:rPr lang="en-US" sz="1800" dirty="0">
                <a:solidFill>
                  <a:srgbClr val="000010"/>
                </a:solidFill>
                <a:latin typeface="Noto Sans"/>
                <a:ea typeface="Noto Sans"/>
                <a:cs typeface="Noto Sans"/>
                <a:hlinkClick r:id="rId2"/>
              </a:rPr>
              <a:t>https://poet.diagramcenter.org/how.html</a:t>
            </a:r>
            <a:r>
              <a:rPr lang="en-US" sz="1800" dirty="0">
                <a:latin typeface="Noto Sans"/>
                <a:ea typeface="Noto Sans"/>
                <a:cs typeface="Noto Sans"/>
              </a:rPr>
              <a:t> </a:t>
            </a:r>
          </a:p>
          <a:p>
            <a:endParaRPr lang="en-US"/>
          </a:p>
        </p:txBody>
      </p:sp>
    </p:spTree>
    <p:extLst>
      <p:ext uri="{BB962C8B-B14F-4D97-AF65-F5344CB8AC3E}">
        <p14:creationId xmlns:p14="http://schemas.microsoft.com/office/powerpoint/2010/main" val="155418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708AF-508F-2C14-2358-2F7A5C78D18D}"/>
              </a:ext>
            </a:extLst>
          </p:cNvPr>
          <p:cNvSpPr>
            <a:spLocks noGrp="1"/>
          </p:cNvSpPr>
          <p:nvPr>
            <p:ph type="ctrTitle"/>
          </p:nvPr>
        </p:nvSpPr>
        <p:spPr>
          <a:xfrm>
            <a:off x="1143000" y="974294"/>
            <a:ext cx="6858000" cy="1348669"/>
          </a:xfrm>
        </p:spPr>
        <p:txBody>
          <a:bodyPr/>
          <a:lstStyle/>
          <a:p>
            <a:r>
              <a:rPr lang="en-US"/>
              <a:t>What is accessibility?</a:t>
            </a:r>
            <a:endParaRPr lang="en-CA"/>
          </a:p>
        </p:txBody>
      </p:sp>
      <p:sp>
        <p:nvSpPr>
          <p:cNvPr id="5" name="Content Placeholder 4">
            <a:extLst>
              <a:ext uri="{FF2B5EF4-FFF2-40B4-BE49-F238E27FC236}">
                <a16:creationId xmlns:a16="http://schemas.microsoft.com/office/drawing/2014/main" id="{71C64C3E-6674-E21C-7599-80C827BB83D4}"/>
              </a:ext>
            </a:extLst>
          </p:cNvPr>
          <p:cNvSpPr>
            <a:spLocks noGrp="1"/>
          </p:cNvSpPr>
          <p:nvPr>
            <p:ph type="body" sz="quarter" idx="10"/>
          </p:nvPr>
        </p:nvSpPr>
        <p:spPr>
          <a:xfrm>
            <a:off x="1143000" y="2096520"/>
            <a:ext cx="6858000" cy="2395966"/>
          </a:xfrm>
        </p:spPr>
        <p:txBody>
          <a:bodyPr vert="horz" lIns="91440" tIns="45720" rIns="91440" bIns="45720" rtlCol="0" anchor="t">
            <a:normAutofit/>
          </a:bodyPr>
          <a:lstStyle/>
          <a:p>
            <a:r>
              <a:rPr lang="en-CA">
                <a:latin typeface="Noto Sans"/>
                <a:ea typeface="Noto Sans"/>
                <a:cs typeface="Noto Sans"/>
              </a:rPr>
              <a:t>When we design and create resources, experiences, tools, and spaces that enable the diversity of our bodies and minds and centres the needs of people with disabilities.</a:t>
            </a:r>
          </a:p>
        </p:txBody>
      </p:sp>
    </p:spTree>
    <p:extLst>
      <p:ext uri="{BB962C8B-B14F-4D97-AF65-F5344CB8AC3E}">
        <p14:creationId xmlns:p14="http://schemas.microsoft.com/office/powerpoint/2010/main" val="106357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0170-4110-1B6F-2BFB-6D66F5A92ED3}"/>
              </a:ext>
            </a:extLst>
          </p:cNvPr>
          <p:cNvSpPr>
            <a:spLocks noGrp="1"/>
          </p:cNvSpPr>
          <p:nvPr>
            <p:ph type="ctrTitle"/>
          </p:nvPr>
        </p:nvSpPr>
        <p:spPr>
          <a:xfrm>
            <a:off x="1110651" y="888030"/>
            <a:ext cx="6858000" cy="2513235"/>
          </a:xfrm>
        </p:spPr>
        <p:txBody>
          <a:bodyPr/>
          <a:lstStyle/>
          <a:p>
            <a:pPr algn="l"/>
            <a:r>
              <a:rPr lang="en-US" b="1">
                <a:solidFill>
                  <a:srgbClr val="FBB040"/>
                </a:solidFill>
                <a:latin typeface="Noto Sans Thin"/>
              </a:rPr>
              <a:t>An image description</a:t>
            </a:r>
            <a:endParaRPr lang="en-US" b="1">
              <a:solidFill>
                <a:srgbClr val="FBB040"/>
              </a:solidFill>
            </a:endParaRPr>
          </a:p>
        </p:txBody>
      </p:sp>
      <p:sp>
        <p:nvSpPr>
          <p:cNvPr id="3" name="Content Placeholder 2">
            <a:extLst>
              <a:ext uri="{FF2B5EF4-FFF2-40B4-BE49-F238E27FC236}">
                <a16:creationId xmlns:a16="http://schemas.microsoft.com/office/drawing/2014/main" id="{D7CD947B-2B06-41C5-2D32-EDAE779B9E7E}"/>
              </a:ext>
            </a:extLst>
          </p:cNvPr>
          <p:cNvSpPr>
            <a:spLocks noGrp="1"/>
          </p:cNvSpPr>
          <p:nvPr>
            <p:ph type="body" sz="quarter" idx="10"/>
          </p:nvPr>
        </p:nvSpPr>
        <p:spPr>
          <a:xfrm>
            <a:off x="1110651" y="2560190"/>
            <a:ext cx="6858000" cy="1004957"/>
          </a:xfrm>
        </p:spPr>
        <p:txBody>
          <a:bodyPr vert="horz" lIns="91440" tIns="45720" rIns="91440" bIns="45720" rtlCol="0" anchor="t">
            <a:normAutofit/>
          </a:bodyPr>
          <a:lstStyle/>
          <a:p>
            <a:pPr algn="l"/>
            <a:r>
              <a:rPr lang="en-US" sz="2400">
                <a:latin typeface="Noto Sans"/>
                <a:ea typeface="Noto Sans"/>
                <a:cs typeface="Noto Sans"/>
              </a:rPr>
              <a:t>is a verbal or written description of an image for someone who can’t see it.</a:t>
            </a:r>
            <a:endParaRPr lang="en-US"/>
          </a:p>
        </p:txBody>
      </p:sp>
    </p:spTree>
    <p:extLst>
      <p:ext uri="{BB962C8B-B14F-4D97-AF65-F5344CB8AC3E}">
        <p14:creationId xmlns:p14="http://schemas.microsoft.com/office/powerpoint/2010/main" val="165952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F5A1E5-09AF-9E2E-7CFE-B8C1140A0A96}"/>
              </a:ext>
            </a:extLst>
          </p:cNvPr>
          <p:cNvSpPr>
            <a:spLocks noGrp="1"/>
          </p:cNvSpPr>
          <p:nvPr>
            <p:ph type="title"/>
          </p:nvPr>
        </p:nvSpPr>
        <p:spPr/>
        <p:txBody>
          <a:bodyPr/>
          <a:lstStyle/>
          <a:p>
            <a:pPr algn="l"/>
            <a:r>
              <a:rPr lang="en-US"/>
              <a:t>Who are image descriptions for?</a:t>
            </a:r>
            <a:endParaRPr lang="en-CA"/>
          </a:p>
        </p:txBody>
      </p:sp>
      <p:sp>
        <p:nvSpPr>
          <p:cNvPr id="5" name="Content Placeholder 4">
            <a:extLst>
              <a:ext uri="{FF2B5EF4-FFF2-40B4-BE49-F238E27FC236}">
                <a16:creationId xmlns:a16="http://schemas.microsoft.com/office/drawing/2014/main" id="{F3D189C0-B455-FFD9-DD12-2CCDD56B2FE5}"/>
              </a:ext>
            </a:extLst>
          </p:cNvPr>
          <p:cNvSpPr>
            <a:spLocks noGrp="1"/>
          </p:cNvSpPr>
          <p:nvPr>
            <p:ph idx="1"/>
          </p:nvPr>
        </p:nvSpPr>
        <p:spPr/>
        <p:txBody>
          <a:bodyPr vert="horz" lIns="91440" tIns="45720" rIns="91440" bIns="45720" rtlCol="0" anchor="t">
            <a:normAutofit/>
          </a:bodyPr>
          <a:lstStyle/>
          <a:p>
            <a:pPr marL="0" indent="0">
              <a:buNone/>
            </a:pPr>
            <a:r>
              <a:rPr lang="en-US">
                <a:latin typeface="Noto Sans"/>
                <a:ea typeface="Noto Sans"/>
                <a:cs typeface="Noto Sans"/>
              </a:rPr>
              <a:t>Someone who has</a:t>
            </a:r>
          </a:p>
          <a:p>
            <a:r>
              <a:rPr lang="en-CA">
                <a:latin typeface="Noto Sans"/>
                <a:ea typeface="Noto Sans"/>
                <a:cs typeface="Noto Sans"/>
              </a:rPr>
              <a:t>A disability affecting vision (i.e., blindness)</a:t>
            </a:r>
          </a:p>
          <a:p>
            <a:r>
              <a:rPr lang="en-CA">
                <a:latin typeface="Noto Sans"/>
                <a:ea typeface="Noto Sans"/>
                <a:cs typeface="Noto Sans"/>
              </a:rPr>
              <a:t>A brain injury that causes sensitivity to screens</a:t>
            </a:r>
          </a:p>
          <a:p>
            <a:r>
              <a:rPr lang="en-CA">
                <a:latin typeface="Noto Sans"/>
                <a:ea typeface="Noto Sans"/>
                <a:cs typeface="Noto Sans"/>
              </a:rPr>
              <a:t>A cognitive disability where a written explanation may be helpful</a:t>
            </a:r>
            <a:endParaRPr lang="en-CA"/>
          </a:p>
          <a:p>
            <a:r>
              <a:rPr lang="en-CA">
                <a:latin typeface="Noto Sans"/>
                <a:ea typeface="Noto Sans"/>
                <a:cs typeface="Noto Sans"/>
              </a:rPr>
              <a:t>Poor internet connection that causes images not to load</a:t>
            </a:r>
          </a:p>
        </p:txBody>
      </p:sp>
    </p:spTree>
    <p:extLst>
      <p:ext uri="{BB962C8B-B14F-4D97-AF65-F5344CB8AC3E}">
        <p14:creationId xmlns:p14="http://schemas.microsoft.com/office/powerpoint/2010/main" val="96349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0363F9-0D0F-1131-020A-72CBF6C6CF4E}"/>
              </a:ext>
            </a:extLst>
          </p:cNvPr>
          <p:cNvSpPr>
            <a:spLocks noGrp="1"/>
          </p:cNvSpPr>
          <p:nvPr>
            <p:ph type="title"/>
          </p:nvPr>
        </p:nvSpPr>
        <p:spPr/>
        <p:txBody>
          <a:bodyPr/>
          <a:lstStyle/>
          <a:p>
            <a:pPr algn="l"/>
            <a:r>
              <a:rPr lang="en-US" dirty="0"/>
              <a:t>Why are image descriptions important?</a:t>
            </a:r>
            <a:endParaRPr lang="en-CA" dirty="0"/>
          </a:p>
        </p:txBody>
      </p:sp>
      <p:sp>
        <p:nvSpPr>
          <p:cNvPr id="5" name="Content Placeholder 4">
            <a:extLst>
              <a:ext uri="{FF2B5EF4-FFF2-40B4-BE49-F238E27FC236}">
                <a16:creationId xmlns:a16="http://schemas.microsoft.com/office/drawing/2014/main" id="{175028E1-E7AE-DF5C-06D9-2A0307C6C6C1}"/>
              </a:ext>
            </a:extLst>
          </p:cNvPr>
          <p:cNvSpPr>
            <a:spLocks noGrp="1"/>
          </p:cNvSpPr>
          <p:nvPr>
            <p:ph idx="1"/>
          </p:nvPr>
        </p:nvSpPr>
        <p:spPr/>
        <p:txBody>
          <a:bodyPr vert="horz" lIns="91440" tIns="45720" rIns="91440" bIns="45720" rtlCol="0" anchor="t">
            <a:normAutofit lnSpcReduction="10000"/>
          </a:bodyPr>
          <a:lstStyle/>
          <a:p>
            <a:pPr marL="0" indent="0">
              <a:buNone/>
            </a:pPr>
            <a:r>
              <a:rPr lang="en-US">
                <a:latin typeface="Noto Sans"/>
                <a:ea typeface="Noto Sans"/>
                <a:cs typeface="Noto Sans"/>
              </a:rPr>
              <a:t>Images have huge explanatory power. They allow us to give context, represent spatial concepts, show relationships, and provide examples in minimal space.</a:t>
            </a:r>
          </a:p>
          <a:p>
            <a:pPr marL="0" indent="0">
              <a:buNone/>
            </a:pPr>
            <a:endParaRPr lang="en-US"/>
          </a:p>
          <a:p>
            <a:pPr marL="0" indent="0">
              <a:buNone/>
            </a:pPr>
            <a:r>
              <a:rPr lang="en-US"/>
              <a:t>In education, images are often crucial parts of course materials. Image descriptions ensure that important information is provided for all students from the very beginning.</a:t>
            </a:r>
            <a:endParaRPr lang="en-CA"/>
          </a:p>
        </p:txBody>
      </p:sp>
    </p:spTree>
    <p:extLst>
      <p:ext uri="{BB962C8B-B14F-4D97-AF65-F5344CB8AC3E}">
        <p14:creationId xmlns:p14="http://schemas.microsoft.com/office/powerpoint/2010/main" val="267509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7874DD-ABEA-61F7-9B39-7B14DF964C29}"/>
              </a:ext>
            </a:extLst>
          </p:cNvPr>
          <p:cNvSpPr>
            <a:spLocks noGrp="1"/>
          </p:cNvSpPr>
          <p:nvPr>
            <p:ph type="title"/>
          </p:nvPr>
        </p:nvSpPr>
        <p:spPr/>
        <p:txBody>
          <a:bodyPr>
            <a:normAutofit/>
          </a:bodyPr>
          <a:lstStyle/>
          <a:p>
            <a:pPr algn="l"/>
            <a:r>
              <a:rPr lang="en-US" dirty="0">
                <a:latin typeface="Noto Sans Thin"/>
              </a:rPr>
              <a:t>Where are image descriptions used?</a:t>
            </a:r>
            <a:endParaRPr lang="en-CA" dirty="0"/>
          </a:p>
        </p:txBody>
      </p:sp>
      <p:sp>
        <p:nvSpPr>
          <p:cNvPr id="4" name="Content Placeholder 3">
            <a:extLst>
              <a:ext uri="{FF2B5EF4-FFF2-40B4-BE49-F238E27FC236}">
                <a16:creationId xmlns:a16="http://schemas.microsoft.com/office/drawing/2014/main" id="{EDFCF934-2E6A-EE4D-DEF5-CCBDB822F2AB}"/>
              </a:ext>
            </a:extLst>
          </p:cNvPr>
          <p:cNvSpPr>
            <a:spLocks noGrp="1"/>
          </p:cNvSpPr>
          <p:nvPr>
            <p:ph idx="1"/>
          </p:nvPr>
        </p:nvSpPr>
        <p:spPr/>
        <p:txBody>
          <a:bodyPr>
            <a:normAutofit/>
          </a:bodyPr>
          <a:lstStyle/>
          <a:p>
            <a:pPr marL="0" indent="0">
              <a:buNone/>
            </a:pPr>
            <a:r>
              <a:rPr lang="en-US"/>
              <a:t>Image descriptions can be used anywhere digital images are used:</a:t>
            </a:r>
          </a:p>
          <a:p>
            <a:r>
              <a:rPr lang="en-CA"/>
              <a:t>Websites</a:t>
            </a:r>
          </a:p>
          <a:p>
            <a:r>
              <a:rPr lang="en-CA"/>
              <a:t>Social media</a:t>
            </a:r>
          </a:p>
          <a:p>
            <a:r>
              <a:rPr lang="en-CA"/>
              <a:t>Course materials</a:t>
            </a:r>
          </a:p>
          <a:p>
            <a:r>
              <a:rPr lang="en-CA"/>
              <a:t>E-books</a:t>
            </a:r>
          </a:p>
        </p:txBody>
      </p:sp>
    </p:spTree>
    <p:extLst>
      <p:ext uri="{BB962C8B-B14F-4D97-AF65-F5344CB8AC3E}">
        <p14:creationId xmlns:p14="http://schemas.microsoft.com/office/powerpoint/2010/main" val="358004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7874DD-ABEA-61F7-9B39-7B14DF964C29}"/>
              </a:ext>
            </a:extLst>
          </p:cNvPr>
          <p:cNvSpPr>
            <a:spLocks noGrp="1"/>
          </p:cNvSpPr>
          <p:nvPr>
            <p:ph type="title"/>
          </p:nvPr>
        </p:nvSpPr>
        <p:spPr/>
        <p:txBody>
          <a:bodyPr/>
          <a:lstStyle/>
          <a:p>
            <a:pPr algn="l"/>
            <a:r>
              <a:rPr lang="en-US">
                <a:latin typeface="Noto Sans Thin"/>
              </a:rPr>
              <a:t>Where do image descriptions go?</a:t>
            </a:r>
            <a:endParaRPr lang="en-CA"/>
          </a:p>
        </p:txBody>
      </p:sp>
      <p:sp>
        <p:nvSpPr>
          <p:cNvPr id="4" name="Content Placeholder 3">
            <a:extLst>
              <a:ext uri="{FF2B5EF4-FFF2-40B4-BE49-F238E27FC236}">
                <a16:creationId xmlns:a16="http://schemas.microsoft.com/office/drawing/2014/main" id="{EDFCF934-2E6A-EE4D-DEF5-CCBDB822F2AB}"/>
              </a:ext>
            </a:extLst>
          </p:cNvPr>
          <p:cNvSpPr>
            <a:spLocks noGrp="1"/>
          </p:cNvSpPr>
          <p:nvPr>
            <p:ph idx="1"/>
          </p:nvPr>
        </p:nvSpPr>
        <p:spPr/>
        <p:txBody>
          <a:bodyPr vert="horz" lIns="91440" tIns="45720" rIns="91440" bIns="45720" rtlCol="0" anchor="t">
            <a:normAutofit/>
          </a:bodyPr>
          <a:lstStyle/>
          <a:p>
            <a:r>
              <a:rPr lang="en-US">
                <a:latin typeface="Noto Sans"/>
                <a:ea typeface="Noto Sans"/>
                <a:cs typeface="Noto Sans"/>
              </a:rPr>
              <a:t>Alternative text </a:t>
            </a:r>
          </a:p>
          <a:p>
            <a:r>
              <a:rPr lang="en-CA">
                <a:latin typeface="Noto Sans"/>
                <a:ea typeface="Noto Sans"/>
                <a:cs typeface="Noto Sans"/>
              </a:rPr>
              <a:t>Surrounding text</a:t>
            </a:r>
          </a:p>
          <a:p>
            <a:r>
              <a:rPr lang="en-CA">
                <a:latin typeface="Noto Sans"/>
                <a:ea typeface="Noto Sans"/>
                <a:cs typeface="Noto Sans"/>
              </a:rPr>
              <a:t>Long description section</a:t>
            </a:r>
          </a:p>
        </p:txBody>
      </p:sp>
    </p:spTree>
    <p:extLst>
      <p:ext uri="{BB962C8B-B14F-4D97-AF65-F5344CB8AC3E}">
        <p14:creationId xmlns:p14="http://schemas.microsoft.com/office/powerpoint/2010/main" val="295893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0B337E-FAF4-1B38-125B-8AB9536E9DBE}"/>
              </a:ext>
            </a:extLst>
          </p:cNvPr>
          <p:cNvSpPr>
            <a:spLocks noGrp="1"/>
          </p:cNvSpPr>
          <p:nvPr>
            <p:ph type="title"/>
          </p:nvPr>
        </p:nvSpPr>
        <p:spPr>
          <a:xfrm>
            <a:off x="1464659" y="273843"/>
            <a:ext cx="6343522" cy="1340271"/>
          </a:xfrm>
        </p:spPr>
        <p:txBody>
          <a:bodyPr>
            <a:normAutofit/>
          </a:bodyPr>
          <a:lstStyle/>
          <a:p>
            <a:r>
              <a:rPr lang="en-US"/>
              <a:t>What is alternative (alt) text?</a:t>
            </a:r>
            <a:endParaRPr lang="en-CA"/>
          </a:p>
        </p:txBody>
      </p:sp>
      <p:sp>
        <p:nvSpPr>
          <p:cNvPr id="6" name="Content Placeholder 5">
            <a:extLst>
              <a:ext uri="{FF2B5EF4-FFF2-40B4-BE49-F238E27FC236}">
                <a16:creationId xmlns:a16="http://schemas.microsoft.com/office/drawing/2014/main" id="{CDF29D75-A06E-E4DB-059D-F12CD9156611}"/>
              </a:ext>
            </a:extLst>
          </p:cNvPr>
          <p:cNvSpPr>
            <a:spLocks noGrp="1"/>
          </p:cNvSpPr>
          <p:nvPr>
            <p:ph sz="half" idx="1"/>
          </p:nvPr>
        </p:nvSpPr>
        <p:spPr>
          <a:xfrm>
            <a:off x="135173" y="1709530"/>
            <a:ext cx="3347498" cy="2923192"/>
          </a:xfrm>
        </p:spPr>
        <p:txBody>
          <a:bodyPr>
            <a:normAutofit lnSpcReduction="10000"/>
          </a:bodyPr>
          <a:lstStyle/>
          <a:p>
            <a:pPr marL="0" indent="0">
              <a:buNone/>
            </a:pPr>
            <a:r>
              <a:rPr lang="en-US"/>
              <a:t>A type of written image description that is added to the HTML of a digital image. </a:t>
            </a:r>
          </a:p>
          <a:p>
            <a:pPr marL="0" indent="0">
              <a:buNone/>
            </a:pPr>
            <a:r>
              <a:rPr lang="en-US"/>
              <a:t>It will not appear visually but can be accessed by assistive technology.</a:t>
            </a:r>
            <a:endParaRPr lang="en-CA"/>
          </a:p>
        </p:txBody>
      </p:sp>
      <p:pic>
        <p:nvPicPr>
          <p:cNvPr id="10" name="Content Placeholder 9" descr="A screenshot of the image details page in a word processing tool showing an image and filled in alt text and caption fields. The alt text field reads: &quot;An empty highway surrounded by trees and snow-capped mountains disappears into the distance.&quot; The caption reads: &quot;Highway 16 - Terrace to Prince Rupert.&quot;">
            <a:extLst>
              <a:ext uri="{FF2B5EF4-FFF2-40B4-BE49-F238E27FC236}">
                <a16:creationId xmlns:a16="http://schemas.microsoft.com/office/drawing/2014/main" id="{429C8D2C-3408-42D4-E9AA-24DE41D37D3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01940" y="1745786"/>
            <a:ext cx="5406887" cy="2759765"/>
          </a:xfrm>
          <a:ln>
            <a:solidFill>
              <a:schemeClr val="tx1"/>
            </a:solidFill>
          </a:ln>
        </p:spPr>
      </p:pic>
    </p:spTree>
    <p:extLst>
      <p:ext uri="{BB962C8B-B14F-4D97-AF65-F5344CB8AC3E}">
        <p14:creationId xmlns:p14="http://schemas.microsoft.com/office/powerpoint/2010/main" val="251406752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0B7E3D-AF84-BA43-BAD8-8B09D4899D7E}" vid="{D368352A-D01B-A84B-B32D-875DEC17C662}"/>
    </a:ext>
  </a:extLst>
</a:theme>
</file>

<file path=ppt/theme/theme2.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1F388A2-E267-E34B-85D2-48EF93AB5E81}" vid="{205150EF-B8A4-7F40-8DD3-BE8967D840A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8543C8EEE694785A502142FC78BD6" ma:contentTypeVersion="45" ma:contentTypeDescription="Create a new document." ma:contentTypeScope="" ma:versionID="0a97508bc92069afdac0f3c0f6575da4">
  <xsd:schema xmlns:xsd="http://www.w3.org/2001/XMLSchema" xmlns:xs="http://www.w3.org/2001/XMLSchema" xmlns:p="http://schemas.microsoft.com/office/2006/metadata/properties" xmlns:ns2="7ce547ef-dbfe-43bd-8151-0cb0601af8e6" xmlns:ns3="8f5d0093-68d2-4428-810c-2fb6716ef6a9" targetNamespace="http://schemas.microsoft.com/office/2006/metadata/properties" ma:root="true" ma:fieldsID="935acfe219728fc93d724567da8a4d0b" ns2:_="" ns3:_="">
    <xsd:import namespace="7ce547ef-dbfe-43bd-8151-0cb0601af8e6"/>
    <xsd:import namespace="8f5d0093-68d2-4428-810c-2fb6716ef6a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Summar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547ef-dbfe-43bd-8151-0cb0601af8e6" elementFormDefault="qualified">
    <xsd:import namespace="http://schemas.microsoft.com/office/2006/documentManagement/types"/>
    <xsd:import namespace="http://schemas.microsoft.com/office/infopath/2007/PartnerControls"/>
    <xsd:element name="NotebookType" ma:index="7" nillable="true" ma:displayName="Notebook Type" ma:hidden="true" ma:internalName="NotebookType" ma:readOnly="false">
      <xsd:simpleType>
        <xsd:restriction base="dms:Text"/>
      </xsd:simpleType>
    </xsd:element>
    <xsd:element name="FolderType" ma:index="8" nillable="true" ma:displayName="Folder Type" ma:hidden="true" ma:internalName="FolderType" ma:readOnly="false">
      <xsd:simpleType>
        <xsd:restriction base="dms:Text"/>
      </xsd:simpleType>
    </xsd:element>
    <xsd:element name="CultureName" ma:index="9" nillable="true" ma:displayName="Culture Name" ma:hidden="true" ma:internalName="CultureName" ma:readOnly="false">
      <xsd:simpleType>
        <xsd:restriction base="dms:Text"/>
      </xsd:simpleType>
    </xsd:element>
    <xsd:element name="AppVersion" ma:index="10" nillable="true" ma:displayName="App Version" ma:hidden="true" ma:internalName="AppVersion" ma:readOnly="false">
      <xsd:simpleType>
        <xsd:restriction base="dms:Text"/>
      </xsd:simpleType>
    </xsd:element>
    <xsd:element name="TeamsChannelId" ma:index="11" nillable="true" ma:displayName="Teams Channel Id" ma:hidden="true" ma:internalName="TeamsChannelId" ma:readOnly="false">
      <xsd:simpleType>
        <xsd:restriction base="dms:Text"/>
      </xsd:simpleType>
    </xsd:element>
    <xsd:element name="Owner" ma:index="12" nillable="true" ma:displayName="Owner" ma:hidden="true" ma:internalName="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3" nillable="true" ma:displayName="Math Settings" ma:hidden="true" ma:internalName="Math_Settings" ma:readOnly="false">
      <xsd:simpleType>
        <xsd:restriction base="dms:Text"/>
      </xsd:simpleType>
    </xsd:element>
    <xsd:element name="DefaultSectionNames" ma:index="14" nillable="true" ma:displayName="Default Section Names" ma:hidden="true" ma:internalName="DefaultSectionNames" ma:readOnly="false">
      <xsd:simpleType>
        <xsd:restriction base="dms:Note"/>
      </xsd:simpleType>
    </xsd:element>
    <xsd:element name="Templates" ma:index="15" nillable="true" ma:displayName="Templates" ma:hidden="true" ma:internalName="Templates" ma:readOnly="false">
      <xsd:simpleType>
        <xsd:restriction base="dms:Note"/>
      </xsd:simpleType>
    </xsd:element>
    <xsd:element name="Leaders" ma:index="16" nillable="true" ma:displayName="Leaders" ma:hidden="true" ma:internalName="Lead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hidden="true" ma:internalName="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hidden="true" ma:internalName="Member_Group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19" nillable="true" ma:displayName="Distribution Groups" ma:hidden="true" ma:internalName="Distribution_Groups" ma:readOnly="false">
      <xsd:simpleType>
        <xsd:restriction base="dms:Note"/>
      </xsd:simpleType>
    </xsd:element>
    <xsd:element name="LMS_Mappings" ma:index="20" nillable="true" ma:displayName="LMS Mappings" ma:hidden="true" ma:internalName="LMS_Mappings" ma:readOnly="false">
      <xsd:simpleType>
        <xsd:restriction base="dms:Note"/>
      </xsd:simpleType>
    </xsd:element>
    <xsd:element name="Invited_Leaders" ma:index="21" nillable="true" ma:displayName="Invited Leaders" ma:hidden="true" ma:internalName="Invited_Leaders" ma:readOnly="false">
      <xsd:simpleType>
        <xsd:restriction base="dms:Note"/>
      </xsd:simpleType>
    </xsd:element>
    <xsd:element name="Invited_Members" ma:index="22" nillable="true" ma:displayName="Invited Members" ma:hidden="true" ma:internalName="Invited_Members" ma:readOnly="false">
      <xsd:simpleType>
        <xsd:restriction base="dms:Note"/>
      </xsd:simpleType>
    </xsd:element>
    <xsd:element name="Self_Registration_Enabled" ma:index="23" nillable="true" ma:displayName="Self Registration Enabled" ma:hidden="true" ma:internalName="Self_Registration_Enabled" ma:readOnly="false">
      <xsd:simpleType>
        <xsd:restriction base="dms:Boolean"/>
      </xsd:simpleType>
    </xsd:element>
    <xsd:element name="Has_Leaders_Only_SectionGroup" ma:index="24" nillable="true" ma:displayName="Has Leaders Only SectionGroup" ma:hidden="true" ma:internalName="Has_Leaders_Only_SectionGroup" ma:readOnly="false">
      <xsd:simpleType>
        <xsd:restriction base="dms:Boolean"/>
      </xsd:simpleType>
    </xsd:element>
    <xsd:element name="Is_Collaboration_Space_Locked" ma:index="25" nillable="true" ma:displayName="Is Collaboration Space Locked" ma:hidden="true" ma:internalName="Is_Collaboration_Space_Locked" ma:readOnly="false">
      <xsd:simpleType>
        <xsd:restriction base="dms:Boolean"/>
      </xsd:simpleType>
    </xsd:element>
    <xsd:element name="IsNotebookLocked" ma:index="26" nillable="true" ma:displayName="Is Notebook Locked" ma:hidden="true" ma:internalName="IsNotebookLocked" ma:readOnly="false">
      <xsd:simpleType>
        <xsd:restriction base="dms:Boolean"/>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AutoTags" ma:index="29" nillable="true" ma:displayName="Tags" ma:hidden="true" ma:internalName="MediaServiceAutoTags"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DateTaken" ma:index="32" nillable="true" ma:displayName="MediaServiceDateTaken" ma:hidden="true" ma:internalName="MediaServiceDateTaken" ma:readOnly="true">
      <xsd:simpleType>
        <xsd:restriction base="dms:Text"/>
      </xsd:simpleType>
    </xsd:element>
    <xsd:element name="MediaServiceLocation" ma:index="33" nillable="true" ma:displayName="Location" ma:hidden="true" ma:internalName="MediaServiceLocation" ma:readOnly="true">
      <xsd:simpleType>
        <xsd:restriction base="dms:Text"/>
      </xsd:simpleType>
    </xsd:element>
    <xsd:element name="MediaServiceOCR" ma:index="34" nillable="true" ma:displayName="Extracted Text" ma:hidden="true" ma:internalName="MediaServiceOCR" ma:readOnly="true">
      <xsd:simpleType>
        <xsd:restriction base="dms:Note"/>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hidden="true" ma:internalName="MediaServiceKeyPoints" ma:readOnly="true">
      <xsd:simpleType>
        <xsd:restriction base="dms:Note"/>
      </xsd:simpleType>
    </xsd:element>
    <xsd:element name="MediaLengthInSeconds" ma:index="39" nillable="true" ma:displayName="Length (seconds)" ma:hidden="true" ma:internalName="MediaLengthInSeconds" ma:readOnly="true">
      <xsd:simpleType>
        <xsd:restriction base="dms:Unknown"/>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269625a3-3073-453a-b5d0-62f197c3f1c0" ma:termSetId="09814cd3-568e-fe90-9814-8d621ff8fb84" ma:anchorId="fba54fb3-c3e1-fe81-a776-ca4b69148c4d" ma:open="true" ma:isKeyword="false">
      <xsd:complexType>
        <xsd:sequence>
          <xsd:element ref="pc:Terms" minOccurs="0" maxOccurs="1"/>
        </xsd:sequence>
      </xsd:complexType>
    </xsd:element>
    <xsd:element name="Summary" ma:index="43" nillable="true" ma:displayName="Summary" ma:description="Used to give a short description of what the document is." ma:format="Dropdown" ma:hidden="true" ma:internalName="Summary" ma:readOnly="false">
      <xsd:simpleType>
        <xsd:restriction base="dms:Note"/>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5d0093-68d2-4428-810c-2fb6716ef6a9" elementFormDefault="qualified">
    <xsd:import namespace="http://schemas.microsoft.com/office/2006/documentManagement/types"/>
    <xsd:import namespace="http://schemas.microsoft.com/office/infopath/2007/PartnerControls"/>
    <xsd:element name="SharedWithUsers" ma:index="3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hidden="true" ma:internalName="SharedWithDetails" ma:readOnly="true">
      <xsd:simpleType>
        <xsd:restriction base="dms:Note"/>
      </xsd:simpleType>
    </xsd:element>
    <xsd:element name="TaxCatchAll" ma:index="42" nillable="true" ma:displayName="Taxonomy Catch All Column" ma:hidden="true" ma:list="{6b71f8ce-fcdc-48fd-826c-ea8a19db1963}" ma:internalName="TaxCatchAll" ma:readOnly="false" ma:showField="CatchAllData" ma:web="8f5d0093-68d2-4428-810c-2fb6716ef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5d0093-68d2-4428-810c-2fb6716ef6a9" xsi:nil="true"/>
    <lcf76f155ced4ddcb4097134ff3c332f xmlns="7ce547ef-dbfe-43bd-8151-0cb0601af8e6">
      <Terms xmlns="http://schemas.microsoft.com/office/infopath/2007/PartnerControls"/>
    </lcf76f155ced4ddcb4097134ff3c332f>
    <Members xmlns="7ce547ef-dbfe-43bd-8151-0cb0601af8e6">
      <UserInfo>
        <DisplayName/>
        <AccountId xsi:nil="true"/>
        <AccountType/>
      </UserInfo>
    </Members>
    <Summary xmlns="7ce547ef-dbfe-43bd-8151-0cb0601af8e6" xsi:nil="true"/>
    <Invited_Members xmlns="7ce547ef-dbfe-43bd-8151-0cb0601af8e6" xsi:nil="true"/>
    <Invited_Leaders xmlns="7ce547ef-dbfe-43bd-8151-0cb0601af8e6" xsi:nil="true"/>
    <IsNotebookLocked xmlns="7ce547ef-dbfe-43bd-8151-0cb0601af8e6" xsi:nil="true"/>
    <CultureName xmlns="7ce547ef-dbfe-43bd-8151-0cb0601af8e6" xsi:nil="true"/>
    <Owner xmlns="7ce547ef-dbfe-43bd-8151-0cb0601af8e6">
      <UserInfo>
        <DisplayName/>
        <AccountId xsi:nil="true"/>
        <AccountType/>
      </UserInfo>
    </Owner>
    <Distribution_Groups xmlns="7ce547ef-dbfe-43bd-8151-0cb0601af8e6" xsi:nil="true"/>
    <Member_Groups xmlns="7ce547ef-dbfe-43bd-8151-0cb0601af8e6">
      <UserInfo>
        <DisplayName/>
        <AccountId xsi:nil="true"/>
        <AccountType/>
      </UserInfo>
    </Member_Groups>
    <Has_Leaders_Only_SectionGroup xmlns="7ce547ef-dbfe-43bd-8151-0cb0601af8e6" xsi:nil="true"/>
    <TeamsChannelId xmlns="7ce547ef-dbfe-43bd-8151-0cb0601af8e6" xsi:nil="true"/>
    <NotebookType xmlns="7ce547ef-dbfe-43bd-8151-0cb0601af8e6" xsi:nil="true"/>
    <DefaultSectionNames xmlns="7ce547ef-dbfe-43bd-8151-0cb0601af8e6" xsi:nil="true"/>
    <Is_Collaboration_Space_Locked xmlns="7ce547ef-dbfe-43bd-8151-0cb0601af8e6" xsi:nil="true"/>
    <AppVersion xmlns="7ce547ef-dbfe-43bd-8151-0cb0601af8e6" xsi:nil="true"/>
    <FolderType xmlns="7ce547ef-dbfe-43bd-8151-0cb0601af8e6" xsi:nil="true"/>
    <Templates xmlns="7ce547ef-dbfe-43bd-8151-0cb0601af8e6" xsi:nil="true"/>
    <Leaders xmlns="7ce547ef-dbfe-43bd-8151-0cb0601af8e6">
      <UserInfo>
        <DisplayName/>
        <AccountId xsi:nil="true"/>
        <AccountType/>
      </UserInfo>
    </Leaders>
    <Math_Settings xmlns="7ce547ef-dbfe-43bd-8151-0cb0601af8e6" xsi:nil="true"/>
    <Self_Registration_Enabled xmlns="7ce547ef-dbfe-43bd-8151-0cb0601af8e6" xsi:nil="true"/>
    <LMS_Mappings xmlns="7ce547ef-dbfe-43bd-8151-0cb0601af8e6" xsi:nil="true"/>
  </documentManagement>
</p:properties>
</file>

<file path=customXml/itemProps1.xml><?xml version="1.0" encoding="utf-8"?>
<ds:datastoreItem xmlns:ds="http://schemas.openxmlformats.org/officeDocument/2006/customXml" ds:itemID="{A3650277-B418-497E-A5E7-12825512E6B8}"/>
</file>

<file path=customXml/itemProps2.xml><?xml version="1.0" encoding="utf-8"?>
<ds:datastoreItem xmlns:ds="http://schemas.openxmlformats.org/officeDocument/2006/customXml" ds:itemID="{0262B067-8181-4315-894D-B1ECB3B97035}">
  <ds:schemaRefs>
    <ds:schemaRef ds:uri="http://schemas.microsoft.com/sharepoint/v3/contenttype/forms"/>
  </ds:schemaRefs>
</ds:datastoreItem>
</file>

<file path=customXml/itemProps3.xml><?xml version="1.0" encoding="utf-8"?>
<ds:datastoreItem xmlns:ds="http://schemas.openxmlformats.org/officeDocument/2006/customXml" ds:itemID="{593390A1-8BF0-46AD-AD6A-1E665BB091FF}">
  <ds:schemaRefs>
    <ds:schemaRef ds:uri="http://purl.org/dc/elements/1.1/"/>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8f5d0093-68d2-4428-810c-2fb6716ef6a9"/>
    <ds:schemaRef ds:uri="7ce547ef-dbfe-43bd-8151-0cb0601af8e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BCcampus_Master-Powerpoint-template_Shapes-Theme (1)</Template>
  <Application>Microsoft Office PowerPoint</Application>
  <PresentationFormat>On-screen Show (16:9)</PresentationFormat>
  <Slides>22</Slides>
  <Notes>20</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Image Descriptions</vt:lpstr>
      <vt:lpstr>What to expect</vt:lpstr>
      <vt:lpstr>What is accessibility?</vt:lpstr>
      <vt:lpstr>An image description</vt:lpstr>
      <vt:lpstr>Who are image descriptions for?</vt:lpstr>
      <vt:lpstr>Why are image descriptions important?</vt:lpstr>
      <vt:lpstr>Where are image descriptions used?</vt:lpstr>
      <vt:lpstr>Where do image descriptions go?</vt:lpstr>
      <vt:lpstr>What is alternative (alt) text?</vt:lpstr>
      <vt:lpstr>Image description example</vt:lpstr>
      <vt:lpstr>Does the image need a description?</vt:lpstr>
      <vt:lpstr>Example of a decorative image</vt:lpstr>
      <vt:lpstr>Example of a functional image</vt:lpstr>
      <vt:lpstr>Object – Action - Context</vt:lpstr>
      <vt:lpstr>Things to keep in mind</vt:lpstr>
      <vt:lpstr>Activity: What do you see?</vt:lpstr>
      <vt:lpstr>Activity: Try to describe</vt:lpstr>
      <vt:lpstr>Activity: Possible description</vt:lpstr>
      <vt:lpstr>Questions and Discussion</vt:lpstr>
      <vt:lpstr>Tools and Resources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Josie Gray</dc:creator>
  <cp:revision>283</cp:revision>
  <dcterms:created xsi:type="dcterms:W3CDTF">2023-09-05T17:31:16Z</dcterms:created>
  <dcterms:modified xsi:type="dcterms:W3CDTF">2023-10-26T01:46:02Z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0x0101001DF8543C8EEE694785A502142FC78BD6</vt:lpwstr>
  </property>
  <property fmtid="{D5CDD505-2E9C-101B-9397-08002B2CF9AE}" pid="3" name="MediaServiceImageTags">
    <vt:lpwstr/>
  </property>
</Properties>
</file>