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8"/>
  </p:notesMasterIdLst>
  <p:handoutMasterIdLst>
    <p:handoutMasterId r:id="rId29"/>
  </p:handoutMasterIdLst>
  <p:sldIdLst>
    <p:sldId id="315" r:id="rId5"/>
    <p:sldId id="318" r:id="rId6"/>
    <p:sldId id="317" r:id="rId7"/>
    <p:sldId id="339" r:id="rId8"/>
    <p:sldId id="304" r:id="rId9"/>
    <p:sldId id="305" r:id="rId10"/>
    <p:sldId id="307" r:id="rId11"/>
    <p:sldId id="320" r:id="rId12"/>
    <p:sldId id="321" r:id="rId13"/>
    <p:sldId id="322" r:id="rId14"/>
    <p:sldId id="325" r:id="rId15"/>
    <p:sldId id="336" r:id="rId16"/>
    <p:sldId id="330" r:id="rId17"/>
    <p:sldId id="329" r:id="rId18"/>
    <p:sldId id="340" r:id="rId19"/>
    <p:sldId id="344" r:id="rId20"/>
    <p:sldId id="328" r:id="rId21"/>
    <p:sldId id="327" r:id="rId22"/>
    <p:sldId id="343" r:id="rId23"/>
    <p:sldId id="338" r:id="rId24"/>
    <p:sldId id="335" r:id="rId25"/>
    <p:sldId id="333" r:id="rId26"/>
    <p:sldId id="30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500"/>
    <a:srgbClr val="FBB042"/>
    <a:srgbClr val="686DCC"/>
    <a:srgbClr val="767676"/>
    <a:srgbClr val="0000FF"/>
    <a:srgbClr val="BBEEEF"/>
    <a:srgbClr val="2F9700"/>
    <a:srgbClr val="00949A"/>
    <a:srgbClr val="00A1DA"/>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3DD57-428F-472C-9879-A4E4B1491B05}" v="2332" dt="2023-11-27T18:42:50.003"/>
    <p1510:client id="{DA4208F7-3D60-DA4C-2769-F0D17AA07654}" v="2" dt="2023-11-27T15:19:39.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48305" autoAdjust="0"/>
  </p:normalViewPr>
  <p:slideViewPr>
    <p:cSldViewPr snapToGrid="0">
      <p:cViewPr varScale="1">
        <p:scale>
          <a:sx n="70" d="100"/>
          <a:sy n="70" d="100"/>
        </p:scale>
        <p:origin x="2244" y="66"/>
      </p:cViewPr>
      <p:guideLst/>
    </p:cSldViewPr>
  </p:slideViewPr>
  <p:outlineViewPr>
    <p:cViewPr>
      <p:scale>
        <a:sx n="33" d="100"/>
        <a:sy n="33" d="100"/>
      </p:scale>
      <p:origin x="0" y="-1236"/>
    </p:cViewPr>
  </p:outlineViewPr>
  <p:notesTextViewPr>
    <p:cViewPr>
      <p:scale>
        <a:sx n="1" d="1"/>
        <a:sy n="1" d="1"/>
      </p:scale>
      <p:origin x="0" y="0"/>
    </p:cViewPr>
  </p:notesTextViewPr>
  <p:sorterViewPr>
    <p:cViewPr>
      <p:scale>
        <a:sx n="100" d="100"/>
        <a:sy n="100" d="100"/>
      </p:scale>
      <p:origin x="0" y="-2372"/>
    </p:cViewPr>
  </p:sorterViewPr>
  <p:notesViewPr>
    <p:cSldViewPr snapToGrid="0">
      <p:cViewPr>
        <p:scale>
          <a:sx n="81" d="100"/>
          <a:sy n="81" d="100"/>
        </p:scale>
        <p:origin x="3978" y="1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ie Gray" userId="S::jgray@bccampus.ca::cbebf26f-8383-4582-a452-4f3c4c1fd1ab" providerId="AD" clId="Web-{2DDC4663-1C63-5941-AA54-06DD7A97A6B1}"/>
    <pc:docChg chg="modSld sldOrd">
      <pc:chgData name="Josie Gray" userId="S::jgray@bccampus.ca::cbebf26f-8383-4582-a452-4f3c4c1fd1ab" providerId="AD" clId="Web-{2DDC4663-1C63-5941-AA54-06DD7A97A6B1}" dt="2023-11-24T15:49:42.520" v="167"/>
      <pc:docMkLst>
        <pc:docMk/>
      </pc:docMkLst>
      <pc:sldChg chg="addSp delSp ord modNotes">
        <pc:chgData name="Josie Gray" userId="S::jgray@bccampus.ca::cbebf26f-8383-4582-a452-4f3c4c1fd1ab" providerId="AD" clId="Web-{2DDC4663-1C63-5941-AA54-06DD7A97A6B1}" dt="2023-11-24T15:49:42.520" v="167"/>
        <pc:sldMkLst>
          <pc:docMk/>
          <pc:sldMk cId="2229478352" sldId="304"/>
        </pc:sldMkLst>
        <pc:spChg chg="add del">
          <ac:chgData name="Josie Gray" userId="S::jgray@bccampus.ca::cbebf26f-8383-4582-a452-4f3c4c1fd1ab" providerId="AD" clId="Web-{2DDC4663-1C63-5941-AA54-06DD7A97A6B1}" dt="2023-11-24T15:48:14.520" v="149"/>
          <ac:spMkLst>
            <pc:docMk/>
            <pc:sldMk cId="2229478352" sldId="304"/>
            <ac:spMk id="4" creationId="{641A3A3C-3763-6EF1-EB74-B6BE99FC146C}"/>
          </ac:spMkLst>
        </pc:spChg>
      </pc:sldChg>
      <pc:sldChg chg="ord">
        <pc:chgData name="Josie Gray" userId="S::jgray@bccampus.ca::cbebf26f-8383-4582-a452-4f3c4c1fd1ab" providerId="AD" clId="Web-{2DDC4663-1C63-5941-AA54-06DD7A97A6B1}" dt="2023-11-24T15:48:33.567" v="150"/>
        <pc:sldMkLst>
          <pc:docMk/>
          <pc:sldMk cId="1659526768" sldId="305"/>
        </pc:sldMkLst>
      </pc:sldChg>
      <pc:sldChg chg="ord">
        <pc:chgData name="Josie Gray" userId="S::jgray@bccampus.ca::cbebf26f-8383-4582-a452-4f3c4c1fd1ab" providerId="AD" clId="Web-{2DDC4663-1C63-5941-AA54-06DD7A97A6B1}" dt="2023-11-24T15:44:58.551" v="63"/>
        <pc:sldMkLst>
          <pc:docMk/>
          <pc:sldMk cId="2875323852" sldId="319"/>
        </pc:sldMkLst>
      </pc:sldChg>
      <pc:sldChg chg="modNotes">
        <pc:chgData name="Josie Gray" userId="S::jgray@bccampus.ca::cbebf26f-8383-4582-a452-4f3c4c1fd1ab" providerId="AD" clId="Web-{2DDC4663-1C63-5941-AA54-06DD7A97A6B1}" dt="2023-11-24T15:44:55.941" v="62"/>
        <pc:sldMkLst>
          <pc:docMk/>
          <pc:sldMk cId="1053633888" sldId="339"/>
        </pc:sldMkLst>
      </pc:sldChg>
    </pc:docChg>
  </pc:docChgLst>
  <pc:docChgLst>
    <pc:chgData name="Josie Gray" userId="S::jgray@bccampus.ca::cbebf26f-8383-4582-a452-4f3c4c1fd1ab" providerId="AD" clId="Web-{8D9C41A4-46A7-6BF5-B81A-08355C731A91}"/>
    <pc:docChg chg="addSld delSld modSld">
      <pc:chgData name="Josie Gray" userId="S::jgray@bccampus.ca::cbebf26f-8383-4582-a452-4f3c4c1fd1ab" providerId="AD" clId="Web-{8D9C41A4-46A7-6BF5-B81A-08355C731A91}" dt="2023-11-10T16:49:22.614" v="11"/>
      <pc:docMkLst>
        <pc:docMk/>
      </pc:docMkLst>
      <pc:sldChg chg="del">
        <pc:chgData name="Josie Gray" userId="S::jgray@bccampus.ca::cbebf26f-8383-4582-a452-4f3c4c1fd1ab" providerId="AD" clId="Web-{8D9C41A4-46A7-6BF5-B81A-08355C731A91}" dt="2023-11-10T16:48:44.145" v="1"/>
        <pc:sldMkLst>
          <pc:docMk/>
          <pc:sldMk cId="2068810918" sldId="256"/>
        </pc:sldMkLst>
      </pc:sldChg>
      <pc:sldChg chg="del">
        <pc:chgData name="Josie Gray" userId="S::jgray@bccampus.ca::cbebf26f-8383-4582-a452-4f3c4c1fd1ab" providerId="AD" clId="Web-{8D9C41A4-46A7-6BF5-B81A-08355C731A91}" dt="2023-11-10T16:48:47.004" v="2"/>
        <pc:sldMkLst>
          <pc:docMk/>
          <pc:sldMk cId="601758463" sldId="310"/>
        </pc:sldMkLst>
      </pc:sldChg>
      <pc:sldChg chg="modSp add">
        <pc:chgData name="Josie Gray" userId="S::jgray@bccampus.ca::cbebf26f-8383-4582-a452-4f3c4c1fd1ab" providerId="AD" clId="Web-{8D9C41A4-46A7-6BF5-B81A-08355C731A91}" dt="2023-11-10T16:49:21.161" v="8" actId="20577"/>
        <pc:sldMkLst>
          <pc:docMk/>
          <pc:sldMk cId="3259821441" sldId="315"/>
        </pc:sldMkLst>
        <pc:spChg chg="mod">
          <ac:chgData name="Josie Gray" userId="S::jgray@bccampus.ca::cbebf26f-8383-4582-a452-4f3c4c1fd1ab" providerId="AD" clId="Web-{8D9C41A4-46A7-6BF5-B81A-08355C731A91}" dt="2023-11-10T16:49:21.161" v="8" actId="20577"/>
          <ac:spMkLst>
            <pc:docMk/>
            <pc:sldMk cId="3259821441" sldId="315"/>
            <ac:spMk id="6" creationId="{5BBB4890-3597-41C2-AE40-41BBE1D5EFCF}"/>
          </ac:spMkLst>
        </pc:spChg>
      </pc:sldChg>
      <pc:sldChg chg="add">
        <pc:chgData name="Josie Gray" userId="S::jgray@bccampus.ca::cbebf26f-8383-4582-a452-4f3c4c1fd1ab" providerId="AD" clId="Web-{8D9C41A4-46A7-6BF5-B81A-08355C731A91}" dt="2023-11-10T16:49:22.551" v="9"/>
        <pc:sldMkLst>
          <pc:docMk/>
          <pc:sldMk cId="574934016" sldId="316"/>
        </pc:sldMkLst>
      </pc:sldChg>
      <pc:sldChg chg="add">
        <pc:chgData name="Josie Gray" userId="S::jgray@bccampus.ca::cbebf26f-8383-4582-a452-4f3c4c1fd1ab" providerId="AD" clId="Web-{8D9C41A4-46A7-6BF5-B81A-08355C731A91}" dt="2023-11-10T16:49:22.583" v="10"/>
        <pc:sldMkLst>
          <pc:docMk/>
          <pc:sldMk cId="1645156156" sldId="317"/>
        </pc:sldMkLst>
      </pc:sldChg>
      <pc:sldChg chg="add">
        <pc:chgData name="Josie Gray" userId="S::jgray@bccampus.ca::cbebf26f-8383-4582-a452-4f3c4c1fd1ab" providerId="AD" clId="Web-{8D9C41A4-46A7-6BF5-B81A-08355C731A91}" dt="2023-11-10T16:49:22.614" v="11"/>
        <pc:sldMkLst>
          <pc:docMk/>
          <pc:sldMk cId="3052353296" sldId="318"/>
        </pc:sldMkLst>
      </pc:sldChg>
    </pc:docChg>
  </pc:docChgLst>
  <pc:docChgLst>
    <pc:chgData name="Josie Gray" userId="S::jgray@bccampus.ca::cbebf26f-8383-4582-a452-4f3c4c1fd1ab" providerId="AD" clId="Web-{DA4208F7-3D60-DA4C-2769-F0D17AA07654}"/>
    <pc:docChg chg="delSld modSld">
      <pc:chgData name="Josie Gray" userId="S::jgray@bccampus.ca::cbebf26f-8383-4582-a452-4f3c4c1fd1ab" providerId="AD" clId="Web-{DA4208F7-3D60-DA4C-2769-F0D17AA07654}" dt="2023-11-27T15:19:39.124" v="35"/>
      <pc:docMkLst>
        <pc:docMk/>
      </pc:docMkLst>
      <pc:sldChg chg="modNotes">
        <pc:chgData name="Josie Gray" userId="S::jgray@bccampus.ca::cbebf26f-8383-4582-a452-4f3c4c1fd1ab" providerId="AD" clId="Web-{DA4208F7-3D60-DA4C-2769-F0D17AA07654}" dt="2023-11-27T15:19:39.124" v="35"/>
        <pc:sldMkLst>
          <pc:docMk/>
          <pc:sldMk cId="2604583173" sldId="320"/>
        </pc:sldMkLst>
      </pc:sldChg>
      <pc:sldChg chg="del">
        <pc:chgData name="Josie Gray" userId="S::jgray@bccampus.ca::cbebf26f-8383-4582-a452-4f3c4c1fd1ab" providerId="AD" clId="Web-{DA4208F7-3D60-DA4C-2769-F0D17AA07654}" dt="2023-11-27T15:18:24.358" v="0"/>
        <pc:sldMkLst>
          <pc:docMk/>
          <pc:sldMk cId="1833808825" sldId="341"/>
        </pc:sldMkLst>
      </pc:sldChg>
    </pc:docChg>
  </pc:docChgLst>
  <pc:docChgLst>
    <pc:chgData name="Josie Gray" userId="S::jgray@bccampus.ca::cbebf26f-8383-4582-a452-4f3c4c1fd1ab" providerId="AD" clId="Web-{01F092CB-7612-8966-F4BE-BCE31837096B}"/>
    <pc:docChg chg="modSld sldOrd">
      <pc:chgData name="Josie Gray" userId="S::jgray@bccampus.ca::cbebf26f-8383-4582-a452-4f3c4c1fd1ab" providerId="AD" clId="Web-{01F092CB-7612-8966-F4BE-BCE31837096B}" dt="2023-11-20T17:24:34.744" v="9"/>
      <pc:docMkLst>
        <pc:docMk/>
      </pc:docMkLst>
      <pc:sldChg chg="ord">
        <pc:chgData name="Josie Gray" userId="S::jgray@bccampus.ca::cbebf26f-8383-4582-a452-4f3c4c1fd1ab" providerId="AD" clId="Web-{01F092CB-7612-8966-F4BE-BCE31837096B}" dt="2023-11-20T17:22:29.072" v="0"/>
        <pc:sldMkLst>
          <pc:docMk/>
          <pc:sldMk cId="1645156156" sldId="317"/>
        </pc:sldMkLst>
      </pc:sldChg>
      <pc:sldChg chg="modNotes">
        <pc:chgData name="Josie Gray" userId="S::jgray@bccampus.ca::cbebf26f-8383-4582-a452-4f3c4c1fd1ab" providerId="AD" clId="Web-{01F092CB-7612-8966-F4BE-BCE31837096B}" dt="2023-11-20T17:24:34.744" v="9"/>
        <pc:sldMkLst>
          <pc:docMk/>
          <pc:sldMk cId="2875323852" sldId="319"/>
        </pc:sldMkLst>
      </pc:sldChg>
    </pc:docChg>
  </pc:docChgLst>
  <pc:docChgLst>
    <pc:chgData name="Josie Gray" userId="cbebf26f-8383-4582-a452-4f3c4c1fd1ab" providerId="ADAL" clId="{A203DD57-428F-472C-9879-A4E4B1491B05}"/>
    <pc:docChg chg="undo custSel addSld delSld modSld sldOrd modMainMaster">
      <pc:chgData name="Josie Gray" userId="cbebf26f-8383-4582-a452-4f3c4c1fd1ab" providerId="ADAL" clId="{A203DD57-428F-472C-9879-A4E4B1491B05}" dt="2023-11-27T18:53:19.823" v="23837" actId="20577"/>
      <pc:docMkLst>
        <pc:docMk/>
      </pc:docMkLst>
      <pc:sldChg chg="del">
        <pc:chgData name="Josie Gray" userId="cbebf26f-8383-4582-a452-4f3c4c1fd1ab" providerId="ADAL" clId="{A203DD57-428F-472C-9879-A4E4B1491B05}" dt="2023-11-10T17:23:26.903" v="972" actId="47"/>
        <pc:sldMkLst>
          <pc:docMk/>
          <pc:sldMk cId="3577976437" sldId="301"/>
        </pc:sldMkLst>
      </pc:sldChg>
      <pc:sldChg chg="del">
        <pc:chgData name="Josie Gray" userId="cbebf26f-8383-4582-a452-4f3c4c1fd1ab" providerId="ADAL" clId="{A203DD57-428F-472C-9879-A4E4B1491B05}" dt="2023-11-10T17:25:05.945" v="973" actId="47"/>
        <pc:sldMkLst>
          <pc:docMk/>
          <pc:sldMk cId="3708994509" sldId="302"/>
        </pc:sldMkLst>
      </pc:sldChg>
      <pc:sldChg chg="del">
        <pc:chgData name="Josie Gray" userId="cbebf26f-8383-4582-a452-4f3c4c1fd1ab" providerId="ADAL" clId="{A203DD57-428F-472C-9879-A4E4B1491B05}" dt="2023-11-10T17:25:18.879" v="974" actId="47"/>
        <pc:sldMkLst>
          <pc:docMk/>
          <pc:sldMk cId="596409096" sldId="303"/>
        </pc:sldMkLst>
      </pc:sldChg>
      <pc:sldChg chg="addSp delSp modSp mod ord modNotesTx">
        <pc:chgData name="Josie Gray" userId="cbebf26f-8383-4582-a452-4f3c4c1fd1ab" providerId="ADAL" clId="{A203DD57-428F-472C-9879-A4E4B1491B05}" dt="2023-11-27T18:11:10.616" v="22476" actId="478"/>
        <pc:sldMkLst>
          <pc:docMk/>
          <pc:sldMk cId="2229478352" sldId="304"/>
        </pc:sldMkLst>
        <pc:spChg chg="mod">
          <ac:chgData name="Josie Gray" userId="cbebf26f-8383-4582-a452-4f3c4c1fd1ab" providerId="ADAL" clId="{A203DD57-428F-472C-9879-A4E4B1491B05}" dt="2023-11-10T17:13:03.352" v="343" actId="20577"/>
          <ac:spMkLst>
            <pc:docMk/>
            <pc:sldMk cId="2229478352" sldId="304"/>
            <ac:spMk id="2" creationId="{E137E9DF-6836-3CD2-A9C7-253DCBE3F316}"/>
          </ac:spMkLst>
        </pc:spChg>
        <pc:spChg chg="mod">
          <ac:chgData name="Josie Gray" userId="cbebf26f-8383-4582-a452-4f3c4c1fd1ab" providerId="ADAL" clId="{A203DD57-428F-472C-9879-A4E4B1491B05}" dt="2023-11-10T17:13:11.600" v="375" actId="20577"/>
          <ac:spMkLst>
            <pc:docMk/>
            <pc:sldMk cId="2229478352" sldId="304"/>
            <ac:spMk id="3" creationId="{988E3D2D-E7B0-7672-947D-E66C56BEC9B0}"/>
          </ac:spMkLst>
        </pc:spChg>
        <pc:spChg chg="add del mod">
          <ac:chgData name="Josie Gray" userId="cbebf26f-8383-4582-a452-4f3c4c1fd1ab" providerId="ADAL" clId="{A203DD57-428F-472C-9879-A4E4B1491B05}" dt="2023-11-24T15:51:23.406" v="4968" actId="478"/>
          <ac:spMkLst>
            <pc:docMk/>
            <pc:sldMk cId="2229478352" sldId="304"/>
            <ac:spMk id="4" creationId="{47C86393-85E9-D1DC-3E93-EEB03E6E19B0}"/>
          </ac:spMkLst>
        </pc:spChg>
        <pc:spChg chg="add del mod">
          <ac:chgData name="Josie Gray" userId="cbebf26f-8383-4582-a452-4f3c4c1fd1ab" providerId="ADAL" clId="{A203DD57-428F-472C-9879-A4E4B1491B05}" dt="2023-11-27T17:08:39.246" v="20202" actId="767"/>
          <ac:spMkLst>
            <pc:docMk/>
            <pc:sldMk cId="2229478352" sldId="304"/>
            <ac:spMk id="4" creationId="{96A57323-EEC5-954A-B344-D94576666567}"/>
          </ac:spMkLst>
        </pc:spChg>
        <pc:spChg chg="add mod">
          <ac:chgData name="Josie Gray" userId="cbebf26f-8383-4582-a452-4f3c4c1fd1ab" providerId="ADAL" clId="{A203DD57-428F-472C-9879-A4E4B1491B05}" dt="2023-11-20T17:32:26.021" v="2231" actId="962"/>
          <ac:spMkLst>
            <pc:docMk/>
            <pc:sldMk cId="2229478352" sldId="304"/>
            <ac:spMk id="6" creationId="{480B80B6-66C6-D582-EB5E-989323031072}"/>
          </ac:spMkLst>
        </pc:spChg>
        <pc:spChg chg="add del mod">
          <ac:chgData name="Josie Gray" userId="cbebf26f-8383-4582-a452-4f3c4c1fd1ab" providerId="ADAL" clId="{A203DD57-428F-472C-9879-A4E4B1491B05}" dt="2023-11-27T18:11:10.616" v="22476" actId="478"/>
          <ac:spMkLst>
            <pc:docMk/>
            <pc:sldMk cId="2229478352" sldId="304"/>
            <ac:spMk id="7" creationId="{D0119094-751A-3062-9EC0-A9FC7D0564A9}"/>
          </ac:spMkLst>
        </pc:spChg>
        <pc:picChg chg="add mod">
          <ac:chgData name="Josie Gray" userId="cbebf26f-8383-4582-a452-4f3c4c1fd1ab" providerId="ADAL" clId="{A203DD57-428F-472C-9879-A4E4B1491B05}" dt="2023-11-20T17:32:21.009" v="2230" actId="962"/>
          <ac:picMkLst>
            <pc:docMk/>
            <pc:sldMk cId="2229478352" sldId="304"/>
            <ac:picMk id="5" creationId="{4B92E15C-09AF-A717-C876-1C5398E41DE7}"/>
          </ac:picMkLst>
        </pc:picChg>
      </pc:sldChg>
      <pc:sldChg chg="addSp delSp modSp mod modClrScheme chgLayout modNotesTx">
        <pc:chgData name="Josie Gray" userId="cbebf26f-8383-4582-a452-4f3c4c1fd1ab" providerId="ADAL" clId="{A203DD57-428F-472C-9879-A4E4B1491B05}" dt="2023-11-24T15:51:37.647" v="5001" actId="5793"/>
        <pc:sldMkLst>
          <pc:docMk/>
          <pc:sldMk cId="1659526768" sldId="305"/>
        </pc:sldMkLst>
        <pc:spChg chg="mod ord">
          <ac:chgData name="Josie Gray" userId="cbebf26f-8383-4582-a452-4f3c4c1fd1ab" providerId="ADAL" clId="{A203DD57-428F-472C-9879-A4E4B1491B05}" dt="2023-11-10T17:21:21.601" v="872" actId="5793"/>
          <ac:spMkLst>
            <pc:docMk/>
            <pc:sldMk cId="1659526768" sldId="305"/>
            <ac:spMk id="2" creationId="{9B890170-4110-1B6F-2BFB-6D66F5A92ED3}"/>
          </ac:spMkLst>
        </pc:spChg>
        <pc:spChg chg="del mod ord">
          <ac:chgData name="Josie Gray" userId="cbebf26f-8383-4582-a452-4f3c4c1fd1ab" providerId="ADAL" clId="{A203DD57-428F-472C-9879-A4E4B1491B05}" dt="2023-11-10T17:21:11.161" v="834" actId="700"/>
          <ac:spMkLst>
            <pc:docMk/>
            <pc:sldMk cId="1659526768" sldId="305"/>
            <ac:spMk id="3" creationId="{D7CD947B-2B06-41C5-2D32-EDAE779B9E7E}"/>
          </ac:spMkLst>
        </pc:spChg>
        <pc:spChg chg="add del mod ord">
          <ac:chgData name="Josie Gray" userId="cbebf26f-8383-4582-a452-4f3c4c1fd1ab" providerId="ADAL" clId="{A203DD57-428F-472C-9879-A4E4B1491B05}" dt="2023-11-20T17:33:45.341" v="2234" actId="478"/>
          <ac:spMkLst>
            <pc:docMk/>
            <pc:sldMk cId="1659526768" sldId="305"/>
            <ac:spMk id="4" creationId="{8B96FA51-08BE-4882-86AC-44B821BC2D0A}"/>
          </ac:spMkLst>
        </pc:spChg>
      </pc:sldChg>
      <pc:sldChg chg="del">
        <pc:chgData name="Josie Gray" userId="cbebf26f-8383-4582-a452-4f3c4c1fd1ab" providerId="ADAL" clId="{A203DD57-428F-472C-9879-A4E4B1491B05}" dt="2023-11-10T17:23:26.903" v="972" actId="47"/>
        <pc:sldMkLst>
          <pc:docMk/>
          <pc:sldMk cId="3875531084" sldId="306"/>
        </pc:sldMkLst>
      </pc:sldChg>
      <pc:sldChg chg="addSp delSp modSp mod ord modNotesTx">
        <pc:chgData name="Josie Gray" userId="cbebf26f-8383-4582-a452-4f3c4c1fd1ab" providerId="ADAL" clId="{A203DD57-428F-472C-9879-A4E4B1491B05}" dt="2023-11-27T18:40:05.948" v="22904" actId="20577"/>
        <pc:sldMkLst>
          <pc:docMk/>
          <pc:sldMk cId="734456792" sldId="307"/>
        </pc:sldMkLst>
        <pc:spChg chg="mod">
          <ac:chgData name="Josie Gray" userId="cbebf26f-8383-4582-a452-4f3c4c1fd1ab" providerId="ADAL" clId="{A203DD57-428F-472C-9879-A4E4B1491B05}" dt="2023-11-10T16:52:56.162" v="14" actId="20577"/>
          <ac:spMkLst>
            <pc:docMk/>
            <pc:sldMk cId="734456792" sldId="307"/>
            <ac:spMk id="2" creationId="{A1187E41-99D7-79C2-4D52-D7BE1C06B98E}"/>
          </ac:spMkLst>
        </pc:spChg>
        <pc:spChg chg="add del mod">
          <ac:chgData name="Josie Gray" userId="cbebf26f-8383-4582-a452-4f3c4c1fd1ab" providerId="ADAL" clId="{A203DD57-428F-472C-9879-A4E4B1491B05}" dt="2023-11-10T16:56:25.426" v="187" actId="27636"/>
          <ac:spMkLst>
            <pc:docMk/>
            <pc:sldMk cId="734456792" sldId="307"/>
            <ac:spMk id="3" creationId="{1F69B043-49A5-3A20-1E3B-8970BD4D11F1}"/>
          </ac:spMkLst>
        </pc:spChg>
        <pc:spChg chg="del mod">
          <ac:chgData name="Josie Gray" userId="cbebf26f-8383-4582-a452-4f3c4c1fd1ab" providerId="ADAL" clId="{A203DD57-428F-472C-9879-A4E4B1491B05}" dt="2023-11-10T16:56:36.525" v="190" actId="931"/>
          <ac:spMkLst>
            <pc:docMk/>
            <pc:sldMk cId="734456792" sldId="307"/>
            <ac:spMk id="4" creationId="{072F5903-0668-4060-F335-F814852F4149}"/>
          </ac:spMkLst>
        </pc:spChg>
        <pc:spChg chg="add del mod">
          <ac:chgData name="Josie Gray" userId="cbebf26f-8383-4582-a452-4f3c4c1fd1ab" providerId="ADAL" clId="{A203DD57-428F-472C-9879-A4E4B1491B05}" dt="2023-11-10T16:56:15.934" v="176" actId="478"/>
          <ac:spMkLst>
            <pc:docMk/>
            <pc:sldMk cId="734456792" sldId="307"/>
            <ac:spMk id="8" creationId="{9CA71A35-2060-4FB8-4409-D54F83D8BA24}"/>
          </ac:spMkLst>
        </pc:spChg>
        <pc:picChg chg="add del mod">
          <ac:chgData name="Josie Gray" userId="cbebf26f-8383-4582-a452-4f3c4c1fd1ab" providerId="ADAL" clId="{A203DD57-428F-472C-9879-A4E4B1491B05}" dt="2023-11-10T16:56:17.113" v="179" actId="931"/>
          <ac:picMkLst>
            <pc:docMk/>
            <pc:sldMk cId="734456792" sldId="307"/>
            <ac:picMk id="6" creationId="{683E4D95-8CD0-CA2D-D196-3635AD9AEBB8}"/>
          </ac:picMkLst>
        </pc:picChg>
        <pc:picChg chg="add mod">
          <ac:chgData name="Josie Gray" userId="cbebf26f-8383-4582-a452-4f3c4c1fd1ab" providerId="ADAL" clId="{A203DD57-428F-472C-9879-A4E4B1491B05}" dt="2023-11-27T16:50:29.292" v="17904" actId="962"/>
          <ac:picMkLst>
            <pc:docMk/>
            <pc:sldMk cId="734456792" sldId="307"/>
            <ac:picMk id="10" creationId="{FF7EC4D2-5C43-8CA2-82F6-88705AC4A581}"/>
          </ac:picMkLst>
        </pc:picChg>
      </pc:sldChg>
      <pc:sldChg chg="del">
        <pc:chgData name="Josie Gray" userId="cbebf26f-8383-4582-a452-4f3c4c1fd1ab" providerId="ADAL" clId="{A203DD57-428F-472C-9879-A4E4B1491B05}" dt="2023-11-10T17:23:26.903" v="972" actId="47"/>
        <pc:sldMkLst>
          <pc:docMk/>
          <pc:sldMk cId="1755494286" sldId="308"/>
        </pc:sldMkLst>
      </pc:sldChg>
      <pc:sldChg chg="delSp modSp mod">
        <pc:chgData name="Josie Gray" userId="cbebf26f-8383-4582-a452-4f3c4c1fd1ab" providerId="ADAL" clId="{A203DD57-428F-472C-9879-A4E4B1491B05}" dt="2023-11-20T17:50:19.597" v="3375" actId="27636"/>
        <pc:sldMkLst>
          <pc:docMk/>
          <pc:sldMk cId="491456035" sldId="309"/>
        </pc:sldMkLst>
        <pc:spChg chg="mod">
          <ac:chgData name="Josie Gray" userId="cbebf26f-8383-4582-a452-4f3c4c1fd1ab" providerId="ADAL" clId="{A203DD57-428F-472C-9879-A4E4B1491B05}" dt="2023-11-20T17:50:17.206" v="3373" actId="14100"/>
          <ac:spMkLst>
            <pc:docMk/>
            <pc:sldMk cId="491456035" sldId="309"/>
            <ac:spMk id="2" creationId="{FE69AFDB-05B0-218A-C556-CE434B3EB802}"/>
          </ac:spMkLst>
        </pc:spChg>
        <pc:spChg chg="mod">
          <ac:chgData name="Josie Gray" userId="cbebf26f-8383-4582-a452-4f3c4c1fd1ab" providerId="ADAL" clId="{A203DD57-428F-472C-9879-A4E4B1491B05}" dt="2023-11-20T17:50:19.597" v="3375" actId="27636"/>
          <ac:spMkLst>
            <pc:docMk/>
            <pc:sldMk cId="491456035" sldId="309"/>
            <ac:spMk id="3" creationId="{F13918FE-9EE2-E003-712C-69F34BE60795}"/>
          </ac:spMkLst>
        </pc:spChg>
        <pc:spChg chg="del">
          <ac:chgData name="Josie Gray" userId="cbebf26f-8383-4582-a452-4f3c4c1fd1ab" providerId="ADAL" clId="{A203DD57-428F-472C-9879-A4E4B1491B05}" dt="2023-11-20T17:49:52.454" v="3366" actId="478"/>
          <ac:spMkLst>
            <pc:docMk/>
            <pc:sldMk cId="491456035" sldId="309"/>
            <ac:spMk id="4" creationId="{D919847E-414B-3868-35F8-08232BBD71DD}"/>
          </ac:spMkLst>
        </pc:spChg>
      </pc:sldChg>
      <pc:sldChg chg="del">
        <pc:chgData name="Josie Gray" userId="cbebf26f-8383-4582-a452-4f3c4c1fd1ab" providerId="ADAL" clId="{A203DD57-428F-472C-9879-A4E4B1491B05}" dt="2023-11-10T17:23:26.903" v="972" actId="47"/>
        <pc:sldMkLst>
          <pc:docMk/>
          <pc:sldMk cId="4007763736" sldId="312"/>
        </pc:sldMkLst>
      </pc:sldChg>
      <pc:sldChg chg="del">
        <pc:chgData name="Josie Gray" userId="cbebf26f-8383-4582-a452-4f3c4c1fd1ab" providerId="ADAL" clId="{A203DD57-428F-472C-9879-A4E4B1491B05}" dt="2023-11-10T17:23:26.903" v="972" actId="47"/>
        <pc:sldMkLst>
          <pc:docMk/>
          <pc:sldMk cId="2655436953" sldId="313"/>
        </pc:sldMkLst>
      </pc:sldChg>
      <pc:sldChg chg="del">
        <pc:chgData name="Josie Gray" userId="cbebf26f-8383-4582-a452-4f3c4c1fd1ab" providerId="ADAL" clId="{A203DD57-428F-472C-9879-A4E4B1491B05}" dt="2023-11-10T17:23:26.903" v="972" actId="47"/>
        <pc:sldMkLst>
          <pc:docMk/>
          <pc:sldMk cId="2348020073" sldId="314"/>
        </pc:sldMkLst>
      </pc:sldChg>
      <pc:sldChg chg="modSp mod modNotesTx">
        <pc:chgData name="Josie Gray" userId="cbebf26f-8383-4582-a452-4f3c4c1fd1ab" providerId="ADAL" clId="{A203DD57-428F-472C-9879-A4E4B1491B05}" dt="2023-11-27T18:53:19.823" v="23837" actId="20577"/>
        <pc:sldMkLst>
          <pc:docMk/>
          <pc:sldMk cId="3259821441" sldId="315"/>
        </pc:sldMkLst>
        <pc:spChg chg="mod">
          <ac:chgData name="Josie Gray" userId="cbebf26f-8383-4582-a452-4f3c4c1fd1ab" providerId="ADAL" clId="{A203DD57-428F-472C-9879-A4E4B1491B05}" dt="2023-11-27T18:53:19.823" v="23837" actId="20577"/>
          <ac:spMkLst>
            <pc:docMk/>
            <pc:sldMk cId="3259821441" sldId="315"/>
            <ac:spMk id="4" creationId="{D3E060A2-FE8A-4C81-969A-D978DB8AAD99}"/>
          </ac:spMkLst>
        </pc:spChg>
      </pc:sldChg>
      <pc:sldChg chg="modSp mod">
        <pc:chgData name="Josie Gray" userId="cbebf26f-8383-4582-a452-4f3c4c1fd1ab" providerId="ADAL" clId="{A203DD57-428F-472C-9879-A4E4B1491B05}" dt="2023-11-20T18:42:56.134" v="3974" actId="20577"/>
        <pc:sldMkLst>
          <pc:docMk/>
          <pc:sldMk cId="574934016" sldId="316"/>
        </pc:sldMkLst>
        <pc:spChg chg="mod">
          <ac:chgData name="Josie Gray" userId="cbebf26f-8383-4582-a452-4f3c4c1fd1ab" providerId="ADAL" clId="{A203DD57-428F-472C-9879-A4E4B1491B05}" dt="2023-11-20T18:42:56.134" v="3974" actId="20577"/>
          <ac:spMkLst>
            <pc:docMk/>
            <pc:sldMk cId="574934016" sldId="316"/>
            <ac:spMk id="2" creationId="{9B890170-4110-1B6F-2BFB-6D66F5A92ED3}"/>
          </ac:spMkLst>
        </pc:spChg>
      </pc:sldChg>
      <pc:sldChg chg="modNotesTx">
        <pc:chgData name="Josie Gray" userId="cbebf26f-8383-4582-a452-4f3c4c1fd1ab" providerId="ADAL" clId="{A203DD57-428F-472C-9879-A4E4B1491B05}" dt="2023-11-27T18:09:20.601" v="22272" actId="20577"/>
        <pc:sldMkLst>
          <pc:docMk/>
          <pc:sldMk cId="1645156156" sldId="317"/>
        </pc:sldMkLst>
      </pc:sldChg>
      <pc:sldChg chg="modSp mod modNotesTx">
        <pc:chgData name="Josie Gray" userId="cbebf26f-8383-4582-a452-4f3c4c1fd1ab" providerId="ADAL" clId="{A203DD57-428F-472C-9879-A4E4B1491B05}" dt="2023-11-27T18:08:26.505" v="22251" actId="20577"/>
        <pc:sldMkLst>
          <pc:docMk/>
          <pc:sldMk cId="3052353296" sldId="318"/>
        </pc:sldMkLst>
        <pc:spChg chg="mod">
          <ac:chgData name="Josie Gray" userId="cbebf26f-8383-4582-a452-4f3c4c1fd1ab" providerId="ADAL" clId="{A203DD57-428F-472C-9879-A4E4B1491B05}" dt="2023-11-27T17:56:06.501" v="21788" actId="20577"/>
          <ac:spMkLst>
            <pc:docMk/>
            <pc:sldMk cId="3052353296" sldId="318"/>
            <ac:spMk id="3" creationId="{988E3D2D-E7B0-7672-947D-E66C56BEC9B0}"/>
          </ac:spMkLst>
        </pc:spChg>
      </pc:sldChg>
      <pc:sldChg chg="new del ord modNotesTx">
        <pc:chgData name="Josie Gray" userId="cbebf26f-8383-4582-a452-4f3c4c1fd1ab" providerId="ADAL" clId="{A203DD57-428F-472C-9879-A4E4B1491B05}" dt="2023-11-24T16:01:35.430" v="6075" actId="47"/>
        <pc:sldMkLst>
          <pc:docMk/>
          <pc:sldMk cId="2875323852" sldId="319"/>
        </pc:sldMkLst>
      </pc:sldChg>
      <pc:sldChg chg="addSp delSp modSp add mod ord modNotesTx">
        <pc:chgData name="Josie Gray" userId="cbebf26f-8383-4582-a452-4f3c4c1fd1ab" providerId="ADAL" clId="{A203DD57-428F-472C-9879-A4E4B1491B05}" dt="2023-11-27T18:40:19.372" v="22907" actId="20577"/>
        <pc:sldMkLst>
          <pc:docMk/>
          <pc:sldMk cId="2604583173" sldId="320"/>
        </pc:sldMkLst>
        <pc:spChg chg="mod">
          <ac:chgData name="Josie Gray" userId="cbebf26f-8383-4582-a452-4f3c4c1fd1ab" providerId="ADAL" clId="{A203DD57-428F-472C-9879-A4E4B1491B05}" dt="2023-11-10T17:18:27.317" v="791" actId="20577"/>
          <ac:spMkLst>
            <pc:docMk/>
            <pc:sldMk cId="2604583173" sldId="320"/>
            <ac:spMk id="2" creationId="{1CB610EF-7036-1F92-5BA6-086802CE9B08}"/>
          </ac:spMkLst>
        </pc:spChg>
        <pc:spChg chg="add del mod">
          <ac:chgData name="Josie Gray" userId="cbebf26f-8383-4582-a452-4f3c4c1fd1ab" providerId="ADAL" clId="{A203DD57-428F-472C-9879-A4E4B1491B05}" dt="2023-11-27T18:14:07.528" v="22522" actId="478"/>
          <ac:spMkLst>
            <pc:docMk/>
            <pc:sldMk cId="2604583173" sldId="320"/>
            <ac:spMk id="3" creationId="{5DAD16C8-7FD1-6846-75D3-3C87377B6D69}"/>
          </ac:spMkLst>
        </pc:spChg>
        <pc:spChg chg="del">
          <ac:chgData name="Josie Gray" userId="cbebf26f-8383-4582-a452-4f3c4c1fd1ab" providerId="ADAL" clId="{A203DD57-428F-472C-9879-A4E4B1491B05}" dt="2023-11-10T17:16:03.724" v="455" actId="478"/>
          <ac:spMkLst>
            <pc:docMk/>
            <pc:sldMk cId="2604583173" sldId="320"/>
            <ac:spMk id="4" creationId="{4F29AFDC-6ECC-096D-1B28-36330EAB6DC8}"/>
          </ac:spMkLst>
        </pc:spChg>
        <pc:spChg chg="add del mod">
          <ac:chgData name="Josie Gray" userId="cbebf26f-8383-4582-a452-4f3c4c1fd1ab" providerId="ADAL" clId="{A203DD57-428F-472C-9879-A4E4B1491B05}" dt="2023-11-27T18:14:35.829" v="22576" actId="20577"/>
          <ac:spMkLst>
            <pc:docMk/>
            <pc:sldMk cId="2604583173" sldId="320"/>
            <ac:spMk id="5" creationId="{9CF87E3A-8E1C-D6B3-04FE-06FA8C43004B}"/>
          </ac:spMkLst>
        </pc:spChg>
        <pc:spChg chg="add del mod">
          <ac:chgData name="Josie Gray" userId="cbebf26f-8383-4582-a452-4f3c4c1fd1ab" providerId="ADAL" clId="{A203DD57-428F-472C-9879-A4E4B1491B05}" dt="2023-11-27T17:11:29.670" v="20257" actId="478"/>
          <ac:spMkLst>
            <pc:docMk/>
            <pc:sldMk cId="2604583173" sldId="320"/>
            <ac:spMk id="6" creationId="{74EDFA0C-9D2C-EA40-FEFF-ED75A7CA88AA}"/>
          </ac:spMkLst>
        </pc:spChg>
        <pc:spChg chg="add del mod">
          <ac:chgData name="Josie Gray" userId="cbebf26f-8383-4582-a452-4f3c4c1fd1ab" providerId="ADAL" clId="{A203DD57-428F-472C-9879-A4E4B1491B05}" dt="2023-11-24T16:03:09.339" v="6082" actId="478"/>
          <ac:spMkLst>
            <pc:docMk/>
            <pc:sldMk cId="2604583173" sldId="320"/>
            <ac:spMk id="6" creationId="{D2A22CA3-793B-4EEF-1504-78C83F26601C}"/>
          </ac:spMkLst>
        </pc:spChg>
        <pc:spChg chg="add del mod">
          <ac:chgData name="Josie Gray" userId="cbebf26f-8383-4582-a452-4f3c4c1fd1ab" providerId="ADAL" clId="{A203DD57-428F-472C-9879-A4E4B1491B05}" dt="2023-11-10T17:16:55.800" v="475" actId="478"/>
          <ac:spMkLst>
            <pc:docMk/>
            <pc:sldMk cId="2604583173" sldId="320"/>
            <ac:spMk id="7" creationId="{B9298556-78FB-4BF5-526B-9BA872FEEDE4}"/>
          </ac:spMkLst>
        </pc:spChg>
        <pc:spChg chg="add del mod">
          <ac:chgData name="Josie Gray" userId="cbebf26f-8383-4582-a452-4f3c4c1fd1ab" providerId="ADAL" clId="{A203DD57-428F-472C-9879-A4E4B1491B05}" dt="2023-11-27T18:14:07.528" v="22522" actId="478"/>
          <ac:spMkLst>
            <pc:docMk/>
            <pc:sldMk cId="2604583173" sldId="320"/>
            <ac:spMk id="8" creationId="{84E8531F-AA42-8F8F-26A2-E2DB1AE31905}"/>
          </ac:spMkLst>
        </pc:spChg>
        <pc:spChg chg="add del">
          <ac:chgData name="Josie Gray" userId="cbebf26f-8383-4582-a452-4f3c4c1fd1ab" providerId="ADAL" clId="{A203DD57-428F-472C-9879-A4E4B1491B05}" dt="2023-11-10T17:18:50.815" v="793" actId="22"/>
          <ac:spMkLst>
            <pc:docMk/>
            <pc:sldMk cId="2604583173" sldId="320"/>
            <ac:spMk id="9" creationId="{59B930F8-D2A1-07D7-C78A-711BAD44E8FD}"/>
          </ac:spMkLst>
        </pc:spChg>
      </pc:sldChg>
      <pc:sldChg chg="addSp delSp modSp add mod modNotesTx">
        <pc:chgData name="Josie Gray" userId="cbebf26f-8383-4582-a452-4f3c4c1fd1ab" providerId="ADAL" clId="{A203DD57-428F-472C-9879-A4E4B1491B05}" dt="2023-11-27T17:18:15.101" v="20474" actId="20577"/>
        <pc:sldMkLst>
          <pc:docMk/>
          <pc:sldMk cId="2509940041" sldId="321"/>
        </pc:sldMkLst>
        <pc:spChg chg="mod">
          <ac:chgData name="Josie Gray" userId="cbebf26f-8383-4582-a452-4f3c4c1fd1ab" providerId="ADAL" clId="{A203DD57-428F-472C-9879-A4E4B1491B05}" dt="2023-11-20T17:33:33.814" v="2233" actId="20577"/>
          <ac:spMkLst>
            <pc:docMk/>
            <pc:sldMk cId="2509940041" sldId="321"/>
            <ac:spMk id="2" creationId="{1CB610EF-7036-1F92-5BA6-086802CE9B08}"/>
          </ac:spMkLst>
        </pc:spChg>
        <pc:spChg chg="mod">
          <ac:chgData name="Josie Gray" userId="cbebf26f-8383-4582-a452-4f3c4c1fd1ab" providerId="ADAL" clId="{A203DD57-428F-472C-9879-A4E4B1491B05}" dt="2023-11-24T16:07:45.625" v="6189" actId="20577"/>
          <ac:spMkLst>
            <pc:docMk/>
            <pc:sldMk cId="2509940041" sldId="321"/>
            <ac:spMk id="3" creationId="{5DAD16C8-7FD1-6846-75D3-3C87377B6D69}"/>
          </ac:spMkLst>
        </pc:spChg>
        <pc:spChg chg="del">
          <ac:chgData name="Josie Gray" userId="cbebf26f-8383-4582-a452-4f3c4c1fd1ab" providerId="ADAL" clId="{A203DD57-428F-472C-9879-A4E4B1491B05}" dt="2023-11-27T15:21:20.419" v="10533" actId="931"/>
          <ac:spMkLst>
            <pc:docMk/>
            <pc:sldMk cId="2509940041" sldId="321"/>
            <ac:spMk id="4" creationId="{4F29AFDC-6ECC-096D-1B28-36330EAB6DC8}"/>
          </ac:spMkLst>
        </pc:spChg>
        <pc:picChg chg="add mod">
          <ac:chgData name="Josie Gray" userId="cbebf26f-8383-4582-a452-4f3c4c1fd1ab" providerId="ADAL" clId="{A203DD57-428F-472C-9879-A4E4B1491B05}" dt="2023-11-27T15:22:15.305" v="10897" actId="962"/>
          <ac:picMkLst>
            <pc:docMk/>
            <pc:sldMk cId="2509940041" sldId="321"/>
            <ac:picMk id="6" creationId="{74A1C732-E103-8616-9528-1B67E9475B9D}"/>
          </ac:picMkLst>
        </pc:picChg>
      </pc:sldChg>
      <pc:sldChg chg="addSp delSp modSp new mod modNotesTx">
        <pc:chgData name="Josie Gray" userId="cbebf26f-8383-4582-a452-4f3c4c1fd1ab" providerId="ADAL" clId="{A203DD57-428F-472C-9879-A4E4B1491B05}" dt="2023-11-27T18:41:07.986" v="22927" actId="20577"/>
        <pc:sldMkLst>
          <pc:docMk/>
          <pc:sldMk cId="2235562013" sldId="322"/>
        </pc:sldMkLst>
        <pc:spChg chg="mod">
          <ac:chgData name="Josie Gray" userId="cbebf26f-8383-4582-a452-4f3c4c1fd1ab" providerId="ADAL" clId="{A203DD57-428F-472C-9879-A4E4B1491B05}" dt="2023-11-10T17:25:35.048" v="1015" actId="27636"/>
          <ac:spMkLst>
            <pc:docMk/>
            <pc:sldMk cId="2235562013" sldId="322"/>
            <ac:spMk id="2" creationId="{A051DC96-7047-7A34-F82F-5F08FE7DFE1F}"/>
          </ac:spMkLst>
        </pc:spChg>
        <pc:spChg chg="del">
          <ac:chgData name="Josie Gray" userId="cbebf26f-8383-4582-a452-4f3c4c1fd1ab" providerId="ADAL" clId="{A203DD57-428F-472C-9879-A4E4B1491B05}" dt="2023-11-20T17:35:14.426" v="2235" actId="931"/>
          <ac:spMkLst>
            <pc:docMk/>
            <pc:sldMk cId="2235562013" sldId="322"/>
            <ac:spMk id="3" creationId="{47D7F446-A7F5-1D7F-BE40-16D3AE7D08F7}"/>
          </ac:spMkLst>
        </pc:spChg>
        <pc:spChg chg="mod ord">
          <ac:chgData name="Josie Gray" userId="cbebf26f-8383-4582-a452-4f3c4c1fd1ab" providerId="ADAL" clId="{A203DD57-428F-472C-9879-A4E4B1491B05}" dt="2023-11-27T16:50:48.659" v="17905" actId="13244"/>
          <ac:spMkLst>
            <pc:docMk/>
            <pc:sldMk cId="2235562013" sldId="322"/>
            <ac:spMk id="4" creationId="{52361A8A-1931-55CE-9F8C-2063D00784DF}"/>
          </ac:spMkLst>
        </pc:spChg>
        <pc:spChg chg="add del mod">
          <ac:chgData name="Josie Gray" userId="cbebf26f-8383-4582-a452-4f3c4c1fd1ab" providerId="ADAL" clId="{A203DD57-428F-472C-9879-A4E4B1491B05}" dt="2023-11-20T17:37:48.760" v="2240" actId="931"/>
          <ac:spMkLst>
            <pc:docMk/>
            <pc:sldMk cId="2235562013" sldId="322"/>
            <ac:spMk id="8" creationId="{D41B11FC-1018-E73A-A1EE-BD92CA96A0F7}"/>
          </ac:spMkLst>
        </pc:spChg>
        <pc:picChg chg="add mod">
          <ac:chgData name="Josie Gray" userId="cbebf26f-8383-4582-a452-4f3c4c1fd1ab" providerId="ADAL" clId="{A203DD57-428F-472C-9879-A4E4B1491B05}" dt="2023-11-27T16:51:50.445" v="18249" actId="962"/>
          <ac:picMkLst>
            <pc:docMk/>
            <pc:sldMk cId="2235562013" sldId="322"/>
            <ac:picMk id="5" creationId="{FEFDA12A-EC37-9D43-2DD0-E72D8716AE4F}"/>
          </ac:picMkLst>
        </pc:picChg>
        <pc:picChg chg="add del mod">
          <ac:chgData name="Josie Gray" userId="cbebf26f-8383-4582-a452-4f3c4c1fd1ab" providerId="ADAL" clId="{A203DD57-428F-472C-9879-A4E4B1491B05}" dt="2023-11-20T17:35:29.625" v="2239" actId="478"/>
          <ac:picMkLst>
            <pc:docMk/>
            <pc:sldMk cId="2235562013" sldId="322"/>
            <ac:picMk id="6" creationId="{E7D2A226-8236-EB53-1F45-FACE30B4F344}"/>
          </ac:picMkLst>
        </pc:picChg>
      </pc:sldChg>
      <pc:sldChg chg="modSp new del mod modNotesTx">
        <pc:chgData name="Josie Gray" userId="cbebf26f-8383-4582-a452-4f3c4c1fd1ab" providerId="ADAL" clId="{A203DD57-428F-472C-9879-A4E4B1491B05}" dt="2023-11-20T17:43:16.246" v="3157" actId="47"/>
        <pc:sldMkLst>
          <pc:docMk/>
          <pc:sldMk cId="1984558626" sldId="323"/>
        </pc:sldMkLst>
        <pc:spChg chg="mod">
          <ac:chgData name="Josie Gray" userId="cbebf26f-8383-4582-a452-4f3c4c1fd1ab" providerId="ADAL" clId="{A203DD57-428F-472C-9879-A4E4B1491B05}" dt="2023-11-10T17:26:53.676" v="1064" actId="20577"/>
          <ac:spMkLst>
            <pc:docMk/>
            <pc:sldMk cId="1984558626" sldId="323"/>
            <ac:spMk id="2" creationId="{33566F56-69AD-C8E5-2509-5E4F7858CE8F}"/>
          </ac:spMkLst>
        </pc:spChg>
        <pc:spChg chg="mod">
          <ac:chgData name="Josie Gray" userId="cbebf26f-8383-4582-a452-4f3c4c1fd1ab" providerId="ADAL" clId="{A203DD57-428F-472C-9879-A4E4B1491B05}" dt="2023-11-10T17:27:26.277" v="1096" actId="20577"/>
          <ac:spMkLst>
            <pc:docMk/>
            <pc:sldMk cId="1984558626" sldId="323"/>
            <ac:spMk id="3" creationId="{B6DA97FC-3AFF-7CC3-F19A-468D54B1A5E5}"/>
          </ac:spMkLst>
        </pc:spChg>
      </pc:sldChg>
      <pc:sldChg chg="modSp new del mod modNotesTx">
        <pc:chgData name="Josie Gray" userId="cbebf26f-8383-4582-a452-4f3c4c1fd1ab" providerId="ADAL" clId="{A203DD57-428F-472C-9879-A4E4B1491B05}" dt="2023-11-23T21:56:11.416" v="4686" actId="47"/>
        <pc:sldMkLst>
          <pc:docMk/>
          <pc:sldMk cId="3854292680" sldId="324"/>
        </pc:sldMkLst>
        <pc:spChg chg="mod">
          <ac:chgData name="Josie Gray" userId="cbebf26f-8383-4582-a452-4f3c4c1fd1ab" providerId="ADAL" clId="{A203DD57-428F-472C-9879-A4E4B1491B05}" dt="2023-11-10T17:33:19.009" v="1227" actId="20577"/>
          <ac:spMkLst>
            <pc:docMk/>
            <pc:sldMk cId="3854292680" sldId="324"/>
            <ac:spMk id="2" creationId="{17CE8877-2809-DDF3-5354-2169134758F6}"/>
          </ac:spMkLst>
        </pc:spChg>
      </pc:sldChg>
      <pc:sldChg chg="modSp new mod ord modNotesTx">
        <pc:chgData name="Josie Gray" userId="cbebf26f-8383-4582-a452-4f3c4c1fd1ab" providerId="ADAL" clId="{A203DD57-428F-472C-9879-A4E4B1491B05}" dt="2023-11-27T18:42:15.650" v="22938" actId="20577"/>
        <pc:sldMkLst>
          <pc:docMk/>
          <pc:sldMk cId="1844361466" sldId="325"/>
        </pc:sldMkLst>
        <pc:spChg chg="mod">
          <ac:chgData name="Josie Gray" userId="cbebf26f-8383-4582-a452-4f3c4c1fd1ab" providerId="ADAL" clId="{A203DD57-428F-472C-9879-A4E4B1491B05}" dt="2023-11-10T17:29:26.259" v="1145" actId="20577"/>
          <ac:spMkLst>
            <pc:docMk/>
            <pc:sldMk cId="1844361466" sldId="325"/>
            <ac:spMk id="2" creationId="{0765CFC7-5C67-F720-C8A1-1246B68ECD6A}"/>
          </ac:spMkLst>
        </pc:spChg>
        <pc:spChg chg="mod">
          <ac:chgData name="Josie Gray" userId="cbebf26f-8383-4582-a452-4f3c4c1fd1ab" providerId="ADAL" clId="{A203DD57-428F-472C-9879-A4E4B1491B05}" dt="2023-11-27T15:43:36.228" v="13193" actId="207"/>
          <ac:spMkLst>
            <pc:docMk/>
            <pc:sldMk cId="1844361466" sldId="325"/>
            <ac:spMk id="3" creationId="{61C1A9A4-05BB-D294-631D-53AF08E61208}"/>
          </ac:spMkLst>
        </pc:spChg>
      </pc:sldChg>
      <pc:sldChg chg="modSp new del mod">
        <pc:chgData name="Josie Gray" userId="cbebf26f-8383-4582-a452-4f3c4c1fd1ab" providerId="ADAL" clId="{A203DD57-428F-472C-9879-A4E4B1491B05}" dt="2023-11-23T21:56:24.965" v="4691" actId="47"/>
        <pc:sldMkLst>
          <pc:docMk/>
          <pc:sldMk cId="336904201" sldId="326"/>
        </pc:sldMkLst>
        <pc:spChg chg="mod">
          <ac:chgData name="Josie Gray" userId="cbebf26f-8383-4582-a452-4f3c4c1fd1ab" providerId="ADAL" clId="{A203DD57-428F-472C-9879-A4E4B1491B05}" dt="2023-11-10T17:30:24.722" v="1223" actId="20577"/>
          <ac:spMkLst>
            <pc:docMk/>
            <pc:sldMk cId="336904201" sldId="326"/>
            <ac:spMk id="2" creationId="{CD774819-4072-6F74-DBE6-4DB64EFA979A}"/>
          </ac:spMkLst>
        </pc:spChg>
      </pc:sldChg>
      <pc:sldChg chg="addSp delSp modSp new mod ord modClrScheme chgLayout modNotesTx">
        <pc:chgData name="Josie Gray" userId="cbebf26f-8383-4582-a452-4f3c4c1fd1ab" providerId="ADAL" clId="{A203DD57-428F-472C-9879-A4E4B1491B05}" dt="2023-11-27T18:35:22.490" v="22875" actId="20577"/>
        <pc:sldMkLst>
          <pc:docMk/>
          <pc:sldMk cId="2604484372" sldId="327"/>
        </pc:sldMkLst>
        <pc:spChg chg="mod ord">
          <ac:chgData name="Josie Gray" userId="cbebf26f-8383-4582-a452-4f3c4c1fd1ab" providerId="ADAL" clId="{A203DD57-428F-472C-9879-A4E4B1491B05}" dt="2023-11-27T16:52:14.504" v="18250" actId="13244"/>
          <ac:spMkLst>
            <pc:docMk/>
            <pc:sldMk cId="2604484372" sldId="327"/>
            <ac:spMk id="2" creationId="{B433EC95-E6D5-F15F-A707-73D003685731}"/>
          </ac:spMkLst>
        </pc:spChg>
        <pc:spChg chg="del mod ord">
          <ac:chgData name="Josie Gray" userId="cbebf26f-8383-4582-a452-4f3c4c1fd1ab" providerId="ADAL" clId="{A203DD57-428F-472C-9879-A4E4B1491B05}" dt="2023-11-10T17:35:09.017" v="1296" actId="700"/>
          <ac:spMkLst>
            <pc:docMk/>
            <pc:sldMk cId="2604484372" sldId="327"/>
            <ac:spMk id="3" creationId="{C94224E0-CB2A-CB15-225D-40FF269B0FCE}"/>
          </ac:spMkLst>
        </pc:spChg>
        <pc:spChg chg="del mod ord">
          <ac:chgData name="Josie Gray" userId="cbebf26f-8383-4582-a452-4f3c4c1fd1ab" providerId="ADAL" clId="{A203DD57-428F-472C-9879-A4E4B1491B05}" dt="2023-11-10T17:35:09.017" v="1296" actId="700"/>
          <ac:spMkLst>
            <pc:docMk/>
            <pc:sldMk cId="2604484372" sldId="327"/>
            <ac:spMk id="4" creationId="{15CA5FCD-E0D2-F705-FE4B-496291BCD66E}"/>
          </ac:spMkLst>
        </pc:spChg>
        <pc:spChg chg="add del mod ord">
          <ac:chgData name="Josie Gray" userId="cbebf26f-8383-4582-a452-4f3c4c1fd1ab" providerId="ADAL" clId="{A203DD57-428F-472C-9879-A4E4B1491B05}" dt="2023-11-10T17:35:39.597" v="1306" actId="478"/>
          <ac:spMkLst>
            <pc:docMk/>
            <pc:sldMk cId="2604484372" sldId="327"/>
            <ac:spMk id="5" creationId="{599E9B06-779A-4E88-9F12-1B64200A2F2C}"/>
          </ac:spMkLst>
        </pc:spChg>
        <pc:spChg chg="add mod ord">
          <ac:chgData name="Josie Gray" userId="cbebf26f-8383-4582-a452-4f3c4c1fd1ab" providerId="ADAL" clId="{A203DD57-428F-472C-9879-A4E4B1491B05}" dt="2023-11-27T16:52:16.115" v="18251" actId="13244"/>
          <ac:spMkLst>
            <pc:docMk/>
            <pc:sldMk cId="2604484372" sldId="327"/>
            <ac:spMk id="6" creationId="{8F0A6C6C-9D77-1F8F-0744-D96B8D2FB72E}"/>
          </ac:spMkLst>
        </pc:spChg>
        <pc:picChg chg="add mod">
          <ac:chgData name="Josie Gray" userId="cbebf26f-8383-4582-a452-4f3c4c1fd1ab" providerId="ADAL" clId="{A203DD57-428F-472C-9879-A4E4B1491B05}" dt="2023-11-27T16:26:57.046" v="16919" actId="1076"/>
          <ac:picMkLst>
            <pc:docMk/>
            <pc:sldMk cId="2604484372" sldId="327"/>
            <ac:picMk id="1026" creationId="{C3E85A97-63A8-FD80-2789-4569EA506367}"/>
          </ac:picMkLst>
        </pc:picChg>
        <pc:picChg chg="add del mod">
          <ac:chgData name="Josie Gray" userId="cbebf26f-8383-4582-a452-4f3c4c1fd1ab" providerId="ADAL" clId="{A203DD57-428F-472C-9879-A4E4B1491B05}" dt="2023-11-27T16:26:36.199" v="16915" actId="478"/>
          <ac:picMkLst>
            <pc:docMk/>
            <pc:sldMk cId="2604484372" sldId="327"/>
            <ac:picMk id="1027" creationId="{D5E4B7A3-CAB9-76BC-F5B3-D110A82DE373}"/>
          </ac:picMkLst>
        </pc:picChg>
        <pc:picChg chg="add mod">
          <ac:chgData name="Josie Gray" userId="cbebf26f-8383-4582-a452-4f3c4c1fd1ab" providerId="ADAL" clId="{A203DD57-428F-472C-9879-A4E4B1491B05}" dt="2023-11-27T16:26:52.215" v="16918" actId="1076"/>
          <ac:picMkLst>
            <pc:docMk/>
            <pc:sldMk cId="2604484372" sldId="327"/>
            <ac:picMk id="1028" creationId="{4D3B8A23-0DE0-A882-361B-CE865B34DE7E}"/>
          </ac:picMkLst>
        </pc:picChg>
      </pc:sldChg>
      <pc:sldChg chg="addSp delSp modSp new mod modNotesTx">
        <pc:chgData name="Josie Gray" userId="cbebf26f-8383-4582-a452-4f3c4c1fd1ab" providerId="ADAL" clId="{A203DD57-428F-472C-9879-A4E4B1491B05}" dt="2023-11-27T18:48:03.947" v="23648" actId="20577"/>
        <pc:sldMkLst>
          <pc:docMk/>
          <pc:sldMk cId="291847038" sldId="328"/>
        </pc:sldMkLst>
        <pc:spChg chg="mod">
          <ac:chgData name="Josie Gray" userId="cbebf26f-8383-4582-a452-4f3c4c1fd1ab" providerId="ADAL" clId="{A203DD57-428F-472C-9879-A4E4B1491B05}" dt="2023-11-10T17:38:35.075" v="1325" actId="20577"/>
          <ac:spMkLst>
            <pc:docMk/>
            <pc:sldMk cId="291847038" sldId="328"/>
            <ac:spMk id="2" creationId="{A2BA10AA-3CE5-5293-A761-E6226DB5C414}"/>
          </ac:spMkLst>
        </pc:spChg>
        <pc:spChg chg="del mod">
          <ac:chgData name="Josie Gray" userId="cbebf26f-8383-4582-a452-4f3c4c1fd1ab" providerId="ADAL" clId="{A203DD57-428F-472C-9879-A4E4B1491B05}" dt="2023-11-10T17:39:51.608" v="1539" actId="931"/>
          <ac:spMkLst>
            <pc:docMk/>
            <pc:sldMk cId="291847038" sldId="328"/>
            <ac:spMk id="3" creationId="{146C7DC8-400A-184F-8E92-FA629919A45F}"/>
          </ac:spMkLst>
        </pc:spChg>
        <pc:spChg chg="mod">
          <ac:chgData name="Josie Gray" userId="cbebf26f-8383-4582-a452-4f3c4c1fd1ab" providerId="ADAL" clId="{A203DD57-428F-472C-9879-A4E4B1491B05}" dt="2023-11-24T16:46:16.044" v="8961" actId="20577"/>
          <ac:spMkLst>
            <pc:docMk/>
            <pc:sldMk cId="291847038" sldId="328"/>
            <ac:spMk id="4" creationId="{8BC1B9DA-8214-8296-B8FF-10537BC9AE64}"/>
          </ac:spMkLst>
        </pc:spChg>
        <pc:picChg chg="add del">
          <ac:chgData name="Josie Gray" userId="cbebf26f-8383-4582-a452-4f3c4c1fd1ab" providerId="ADAL" clId="{A203DD57-428F-472C-9879-A4E4B1491B05}" dt="2023-11-24T16:46:52.835" v="9005" actId="478"/>
          <ac:picMkLst>
            <pc:docMk/>
            <pc:sldMk cId="291847038" sldId="328"/>
            <ac:picMk id="5" creationId="{984BD06A-3DB9-3CF4-D862-B1E8C627FFCF}"/>
          </ac:picMkLst>
        </pc:picChg>
        <pc:picChg chg="add mod">
          <ac:chgData name="Josie Gray" userId="cbebf26f-8383-4582-a452-4f3c4c1fd1ab" providerId="ADAL" clId="{A203DD57-428F-472C-9879-A4E4B1491B05}" dt="2023-11-24T16:48:20.754" v="9379" actId="962"/>
          <ac:picMkLst>
            <pc:docMk/>
            <pc:sldMk cId="291847038" sldId="328"/>
            <ac:picMk id="6" creationId="{DEE52325-B9E0-99EA-98CF-CF3091E6EDF8}"/>
          </ac:picMkLst>
        </pc:picChg>
      </pc:sldChg>
      <pc:sldChg chg="addSp modSp new mod ord modNotesTx">
        <pc:chgData name="Josie Gray" userId="cbebf26f-8383-4582-a452-4f3c4c1fd1ab" providerId="ADAL" clId="{A203DD57-428F-472C-9879-A4E4B1491B05}" dt="2023-11-27T18:52:50.960" v="23825" actId="20577"/>
        <pc:sldMkLst>
          <pc:docMk/>
          <pc:sldMk cId="3571124171" sldId="329"/>
        </pc:sldMkLst>
        <pc:spChg chg="mod">
          <ac:chgData name="Josie Gray" userId="cbebf26f-8383-4582-a452-4f3c4c1fd1ab" providerId="ADAL" clId="{A203DD57-428F-472C-9879-A4E4B1491B05}" dt="2023-11-10T17:44:46.073" v="1841" actId="20577"/>
          <ac:spMkLst>
            <pc:docMk/>
            <pc:sldMk cId="3571124171" sldId="329"/>
            <ac:spMk id="2" creationId="{42609161-2063-31BF-4957-B10847D34C0E}"/>
          </ac:spMkLst>
        </pc:spChg>
        <pc:spChg chg="mod">
          <ac:chgData name="Josie Gray" userId="cbebf26f-8383-4582-a452-4f3c4c1fd1ab" providerId="ADAL" clId="{A203DD57-428F-472C-9879-A4E4B1491B05}" dt="2023-11-10T17:48:08.987" v="1959" actId="14100"/>
          <ac:spMkLst>
            <pc:docMk/>
            <pc:sldMk cId="3571124171" sldId="329"/>
            <ac:spMk id="3" creationId="{567B7867-FC6C-B989-F73A-7050C1A49464}"/>
          </ac:spMkLst>
        </pc:spChg>
        <pc:spChg chg="add mod ord modVis">
          <ac:chgData name="Josie Gray" userId="cbebf26f-8383-4582-a452-4f3c4c1fd1ab" providerId="ADAL" clId="{A203DD57-428F-472C-9879-A4E4B1491B05}" dt="2023-11-24T16:32:04.016" v="6638" actId="14429"/>
          <ac:spMkLst>
            <pc:docMk/>
            <pc:sldMk cId="3571124171" sldId="329"/>
            <ac:spMk id="4" creationId="{B85BD7D9-6341-A501-A132-E9B2561E1825}"/>
          </ac:spMkLst>
        </pc:spChg>
        <pc:spChg chg="add mod">
          <ac:chgData name="Josie Gray" userId="cbebf26f-8383-4582-a452-4f3c4c1fd1ab" providerId="ADAL" clId="{A203DD57-428F-472C-9879-A4E4B1491B05}" dt="2023-11-10T17:47:43.866" v="1942" actId="962"/>
          <ac:spMkLst>
            <pc:docMk/>
            <pc:sldMk cId="3571124171" sldId="329"/>
            <ac:spMk id="5" creationId="{31638394-F63E-A45C-331A-763099D75D63}"/>
          </ac:spMkLst>
        </pc:spChg>
        <pc:spChg chg="add mod">
          <ac:chgData name="Josie Gray" userId="cbebf26f-8383-4582-a452-4f3c4c1fd1ab" providerId="ADAL" clId="{A203DD57-428F-472C-9879-A4E4B1491B05}" dt="2023-11-10T17:47:51.976" v="1958" actId="962"/>
          <ac:spMkLst>
            <pc:docMk/>
            <pc:sldMk cId="3571124171" sldId="329"/>
            <ac:spMk id="6" creationId="{84BFE1AE-9C54-3873-EB50-E906AE3BDAFA}"/>
          </ac:spMkLst>
        </pc:spChg>
      </pc:sldChg>
      <pc:sldChg chg="modSp new mod ord modAnim modNotesTx">
        <pc:chgData name="Josie Gray" userId="cbebf26f-8383-4582-a452-4f3c4c1fd1ab" providerId="ADAL" clId="{A203DD57-428F-472C-9879-A4E4B1491B05}" dt="2023-11-27T18:45:13.173" v="23239" actId="20577"/>
        <pc:sldMkLst>
          <pc:docMk/>
          <pc:sldMk cId="1365044049" sldId="330"/>
        </pc:sldMkLst>
        <pc:spChg chg="mod">
          <ac:chgData name="Josie Gray" userId="cbebf26f-8383-4582-a452-4f3c4c1fd1ab" providerId="ADAL" clId="{A203DD57-428F-472C-9879-A4E4B1491B05}" dt="2023-11-10T17:52:53.549" v="2007" actId="20577"/>
          <ac:spMkLst>
            <pc:docMk/>
            <pc:sldMk cId="1365044049" sldId="330"/>
            <ac:spMk id="2" creationId="{4F7CA533-0220-E321-6B0C-519E8B85CCA7}"/>
          </ac:spMkLst>
        </pc:spChg>
        <pc:spChg chg="mod">
          <ac:chgData name="Josie Gray" userId="cbebf26f-8383-4582-a452-4f3c4c1fd1ab" providerId="ADAL" clId="{A203DD57-428F-472C-9879-A4E4B1491B05}" dt="2023-11-27T16:09:16.234" v="15433" actId="20577"/>
          <ac:spMkLst>
            <pc:docMk/>
            <pc:sldMk cId="1365044049" sldId="330"/>
            <ac:spMk id="3" creationId="{6EFD6937-7584-BE18-0526-1AEB16B7F890}"/>
          </ac:spMkLst>
        </pc:spChg>
        <pc:spChg chg="mod">
          <ac:chgData name="Josie Gray" userId="cbebf26f-8383-4582-a452-4f3c4c1fd1ab" providerId="ADAL" clId="{A203DD57-428F-472C-9879-A4E4B1491B05}" dt="2023-11-27T16:15:13.479" v="15911" actId="20577"/>
          <ac:spMkLst>
            <pc:docMk/>
            <pc:sldMk cId="1365044049" sldId="330"/>
            <ac:spMk id="4" creationId="{7FE9DD90-EF71-C910-D0C4-D0AAD0FD4BB7}"/>
          </ac:spMkLst>
        </pc:spChg>
      </pc:sldChg>
      <pc:sldChg chg="modSp new del mod modNotesTx">
        <pc:chgData name="Josie Gray" userId="cbebf26f-8383-4582-a452-4f3c4c1fd1ab" providerId="ADAL" clId="{A203DD57-428F-472C-9879-A4E4B1491B05}" dt="2023-11-24T17:14:49.809" v="10221" actId="47"/>
        <pc:sldMkLst>
          <pc:docMk/>
          <pc:sldMk cId="1567101915" sldId="331"/>
        </pc:sldMkLst>
        <pc:spChg chg="mod">
          <ac:chgData name="Josie Gray" userId="cbebf26f-8383-4582-a452-4f3c4c1fd1ab" providerId="ADAL" clId="{A203DD57-428F-472C-9879-A4E4B1491B05}" dt="2023-11-10T17:53:00.048" v="2014" actId="20577"/>
          <ac:spMkLst>
            <pc:docMk/>
            <pc:sldMk cId="1567101915" sldId="331"/>
            <ac:spMk id="2" creationId="{62EB89A3-8438-08CE-9F1A-D8B15D9E3076}"/>
          </ac:spMkLst>
        </pc:spChg>
      </pc:sldChg>
      <pc:sldChg chg="modSp new del mod">
        <pc:chgData name="Josie Gray" userId="cbebf26f-8383-4582-a452-4f3c4c1fd1ab" providerId="ADAL" clId="{A203DD57-428F-472C-9879-A4E4B1491B05}" dt="2023-11-27T16:31:05.204" v="17349" actId="47"/>
        <pc:sldMkLst>
          <pc:docMk/>
          <pc:sldMk cId="2063684422" sldId="332"/>
        </pc:sldMkLst>
        <pc:spChg chg="mod">
          <ac:chgData name="Josie Gray" userId="cbebf26f-8383-4582-a452-4f3c4c1fd1ab" providerId="ADAL" clId="{A203DD57-428F-472C-9879-A4E4B1491B05}" dt="2023-11-10T17:53:19.948" v="2033" actId="20577"/>
          <ac:spMkLst>
            <pc:docMk/>
            <pc:sldMk cId="2063684422" sldId="332"/>
            <ac:spMk id="2" creationId="{AE42ADBD-FD4F-8455-FEFD-B5E102ACA211}"/>
          </ac:spMkLst>
        </pc:spChg>
      </pc:sldChg>
      <pc:sldChg chg="delSp modSp new mod">
        <pc:chgData name="Josie Gray" userId="cbebf26f-8383-4582-a452-4f3c4c1fd1ab" providerId="ADAL" clId="{A203DD57-428F-472C-9879-A4E4B1491B05}" dt="2023-11-20T17:51:12.917" v="3392" actId="1076"/>
        <pc:sldMkLst>
          <pc:docMk/>
          <pc:sldMk cId="1861649363" sldId="333"/>
        </pc:sldMkLst>
        <pc:spChg chg="mod">
          <ac:chgData name="Josie Gray" userId="cbebf26f-8383-4582-a452-4f3c4c1fd1ab" providerId="ADAL" clId="{A203DD57-428F-472C-9879-A4E4B1491B05}" dt="2023-11-20T17:51:12.917" v="3392" actId="1076"/>
          <ac:spMkLst>
            <pc:docMk/>
            <pc:sldMk cId="1861649363" sldId="333"/>
            <ac:spMk id="2" creationId="{7B172371-1BE0-4C76-B80A-5C5D8D351D23}"/>
          </ac:spMkLst>
        </pc:spChg>
        <pc:spChg chg="del">
          <ac:chgData name="Josie Gray" userId="cbebf26f-8383-4582-a452-4f3c4c1fd1ab" providerId="ADAL" clId="{A203DD57-428F-472C-9879-A4E4B1491B05}" dt="2023-11-20T17:51:09.069" v="3391" actId="478"/>
          <ac:spMkLst>
            <pc:docMk/>
            <pc:sldMk cId="1861649363" sldId="333"/>
            <ac:spMk id="3" creationId="{7A8CCDA8-E772-5DFC-4F8A-0A3019D2A153}"/>
          </ac:spMkLst>
        </pc:spChg>
      </pc:sldChg>
      <pc:sldChg chg="modSp new del mod">
        <pc:chgData name="Josie Gray" userId="cbebf26f-8383-4582-a452-4f3c4c1fd1ab" providerId="ADAL" clId="{A203DD57-428F-472C-9879-A4E4B1491B05}" dt="2023-11-23T21:57:16.163" v="4698" actId="47"/>
        <pc:sldMkLst>
          <pc:docMk/>
          <pc:sldMk cId="299023454" sldId="334"/>
        </pc:sldMkLst>
        <pc:spChg chg="mod">
          <ac:chgData name="Josie Gray" userId="cbebf26f-8383-4582-a452-4f3c4c1fd1ab" providerId="ADAL" clId="{A203DD57-428F-472C-9879-A4E4B1491B05}" dt="2023-11-20T17:51:33.446" v="3398" actId="20577"/>
          <ac:spMkLst>
            <pc:docMk/>
            <pc:sldMk cId="299023454" sldId="334"/>
            <ac:spMk id="3" creationId="{06C728A7-04D6-8461-4D04-2BB6535E796B}"/>
          </ac:spMkLst>
        </pc:spChg>
        <pc:spChg chg="mod">
          <ac:chgData name="Josie Gray" userId="cbebf26f-8383-4582-a452-4f3c4c1fd1ab" providerId="ADAL" clId="{A203DD57-428F-472C-9879-A4E4B1491B05}" dt="2023-11-20T17:52:05.566" v="3526" actId="20577"/>
          <ac:spMkLst>
            <pc:docMk/>
            <pc:sldMk cId="299023454" sldId="334"/>
            <ac:spMk id="4" creationId="{98877463-95C8-4DFC-D191-240106C33EC8}"/>
          </ac:spMkLst>
        </pc:spChg>
      </pc:sldChg>
      <pc:sldChg chg="modSp new mod modClrScheme chgLayout modNotesTx">
        <pc:chgData name="Josie Gray" userId="cbebf26f-8383-4582-a452-4f3c4c1fd1ab" providerId="ADAL" clId="{A203DD57-428F-472C-9879-A4E4B1491B05}" dt="2023-11-27T18:38:32.543" v="22892" actId="20577"/>
        <pc:sldMkLst>
          <pc:docMk/>
          <pc:sldMk cId="2072159374" sldId="335"/>
        </pc:sldMkLst>
        <pc:spChg chg="mod ord">
          <ac:chgData name="Josie Gray" userId="cbebf26f-8383-4582-a452-4f3c4c1fd1ab" providerId="ADAL" clId="{A203DD57-428F-472C-9879-A4E4B1491B05}" dt="2023-11-23T21:57:56.593" v="4744" actId="20577"/>
          <ac:spMkLst>
            <pc:docMk/>
            <pc:sldMk cId="2072159374" sldId="335"/>
            <ac:spMk id="2" creationId="{B884423D-49FD-EE63-0681-0CE2EEF84C78}"/>
          </ac:spMkLst>
        </pc:spChg>
        <pc:spChg chg="mod ord">
          <ac:chgData name="Josie Gray" userId="cbebf26f-8383-4582-a452-4f3c4c1fd1ab" providerId="ADAL" clId="{A203DD57-428F-472C-9879-A4E4B1491B05}" dt="2023-11-23T21:58:58.458" v="4896" actId="20577"/>
          <ac:spMkLst>
            <pc:docMk/>
            <pc:sldMk cId="2072159374" sldId="335"/>
            <ac:spMk id="3" creationId="{5EF454FC-F0F7-B863-AB97-DDBAD1FE557A}"/>
          </ac:spMkLst>
        </pc:spChg>
      </pc:sldChg>
      <pc:sldChg chg="addSp delSp modSp new mod modNotesTx">
        <pc:chgData name="Josie Gray" userId="cbebf26f-8383-4582-a452-4f3c4c1fd1ab" providerId="ADAL" clId="{A203DD57-428F-472C-9879-A4E4B1491B05}" dt="2023-11-27T18:52:16.225" v="23771" actId="5793"/>
        <pc:sldMkLst>
          <pc:docMk/>
          <pc:sldMk cId="2961675834" sldId="336"/>
        </pc:sldMkLst>
        <pc:spChg chg="mod">
          <ac:chgData name="Josie Gray" userId="cbebf26f-8383-4582-a452-4f3c4c1fd1ab" providerId="ADAL" clId="{A203DD57-428F-472C-9879-A4E4B1491B05}" dt="2023-11-20T18:38:32.419" v="3789" actId="20577"/>
          <ac:spMkLst>
            <pc:docMk/>
            <pc:sldMk cId="2961675834" sldId="336"/>
            <ac:spMk id="2" creationId="{EA257018-1606-B6A7-127D-5E4C4C33599A}"/>
          </ac:spMkLst>
        </pc:spChg>
        <pc:spChg chg="mod">
          <ac:chgData name="Josie Gray" userId="cbebf26f-8383-4582-a452-4f3c4c1fd1ab" providerId="ADAL" clId="{A203DD57-428F-472C-9879-A4E4B1491B05}" dt="2023-11-27T15:56:25.543" v="14411" actId="207"/>
          <ac:spMkLst>
            <pc:docMk/>
            <pc:sldMk cId="2961675834" sldId="336"/>
            <ac:spMk id="3" creationId="{A00FBFFE-79E0-F450-ACD7-3983B356FFD4}"/>
          </ac:spMkLst>
        </pc:spChg>
        <pc:spChg chg="del">
          <ac:chgData name="Josie Gray" userId="cbebf26f-8383-4582-a452-4f3c4c1fd1ab" providerId="ADAL" clId="{A203DD57-428F-472C-9879-A4E4B1491B05}" dt="2023-11-20T17:59:11.117" v="3783" actId="931"/>
          <ac:spMkLst>
            <pc:docMk/>
            <pc:sldMk cId="2961675834" sldId="336"/>
            <ac:spMk id="4" creationId="{5D4F3EF2-9FCB-F996-A096-23C1BC7554EA}"/>
          </ac:spMkLst>
        </pc:spChg>
        <pc:spChg chg="add del mod">
          <ac:chgData name="Josie Gray" userId="cbebf26f-8383-4582-a452-4f3c4c1fd1ab" providerId="ADAL" clId="{A203DD57-428F-472C-9879-A4E4B1491B05}" dt="2023-11-27T15:48:10.159" v="13411" actId="931"/>
          <ac:spMkLst>
            <pc:docMk/>
            <pc:sldMk cId="2961675834" sldId="336"/>
            <ac:spMk id="5" creationId="{4271946C-C1BF-F73C-2016-544CB650274E}"/>
          </ac:spMkLst>
        </pc:spChg>
        <pc:picChg chg="add del mod">
          <ac:chgData name="Josie Gray" userId="cbebf26f-8383-4582-a452-4f3c4c1fd1ab" providerId="ADAL" clId="{A203DD57-428F-472C-9879-A4E4B1491B05}" dt="2023-11-27T15:48:01.796" v="13410" actId="478"/>
          <ac:picMkLst>
            <pc:docMk/>
            <pc:sldMk cId="2961675834" sldId="336"/>
            <ac:picMk id="6" creationId="{CFDB017A-7900-B411-F267-15D69FECC6A0}"/>
          </ac:picMkLst>
        </pc:picChg>
        <pc:picChg chg="add mod">
          <ac:chgData name="Josie Gray" userId="cbebf26f-8383-4582-a452-4f3c4c1fd1ab" providerId="ADAL" clId="{A203DD57-428F-472C-9879-A4E4B1491B05}" dt="2023-11-27T16:52:53.636" v="18505" actId="962"/>
          <ac:picMkLst>
            <pc:docMk/>
            <pc:sldMk cId="2961675834" sldId="336"/>
            <ac:picMk id="8" creationId="{017AB49A-D7ED-D192-4ED2-E8A833DBE8D5}"/>
          </ac:picMkLst>
        </pc:picChg>
      </pc:sldChg>
      <pc:sldChg chg="addSp delSp modSp new del mod modClrScheme chgLayout">
        <pc:chgData name="Josie Gray" userId="cbebf26f-8383-4582-a452-4f3c4c1fd1ab" providerId="ADAL" clId="{A203DD57-428F-472C-9879-A4E4B1491B05}" dt="2023-11-27T17:02:18.366" v="20122" actId="47"/>
        <pc:sldMkLst>
          <pc:docMk/>
          <pc:sldMk cId="1238532551" sldId="337"/>
        </pc:sldMkLst>
        <pc:spChg chg="del mod ord">
          <ac:chgData name="Josie Gray" userId="cbebf26f-8383-4582-a452-4f3c4c1fd1ab" providerId="ADAL" clId="{A203DD57-428F-472C-9879-A4E4B1491B05}" dt="2023-11-20T18:39:26.334" v="3791" actId="700"/>
          <ac:spMkLst>
            <pc:docMk/>
            <pc:sldMk cId="1238532551" sldId="337"/>
            <ac:spMk id="2" creationId="{0043C512-317A-30D7-B629-9A69FB2ECDAC}"/>
          </ac:spMkLst>
        </pc:spChg>
        <pc:spChg chg="del mod ord">
          <ac:chgData name="Josie Gray" userId="cbebf26f-8383-4582-a452-4f3c4c1fd1ab" providerId="ADAL" clId="{A203DD57-428F-472C-9879-A4E4B1491B05}" dt="2023-11-20T18:39:26.334" v="3791" actId="700"/>
          <ac:spMkLst>
            <pc:docMk/>
            <pc:sldMk cId="1238532551" sldId="337"/>
            <ac:spMk id="3" creationId="{B4C0300C-CFE5-61EC-CE18-EA89E2E8BC8C}"/>
          </ac:spMkLst>
        </pc:spChg>
        <pc:spChg chg="add mod ord">
          <ac:chgData name="Josie Gray" userId="cbebf26f-8383-4582-a452-4f3c4c1fd1ab" providerId="ADAL" clId="{A203DD57-428F-472C-9879-A4E4B1491B05}" dt="2023-11-20T18:39:52.318" v="3811" actId="20577"/>
          <ac:spMkLst>
            <pc:docMk/>
            <pc:sldMk cId="1238532551" sldId="337"/>
            <ac:spMk id="4" creationId="{45F3D54D-CA82-D2E7-9D3D-5D4F1DD8D263}"/>
          </ac:spMkLst>
        </pc:spChg>
        <pc:spChg chg="add del mod ord">
          <ac:chgData name="Josie Gray" userId="cbebf26f-8383-4582-a452-4f3c4c1fd1ab" providerId="ADAL" clId="{A203DD57-428F-472C-9879-A4E4B1491B05}" dt="2023-11-20T18:39:47.902" v="3792" actId="931"/>
          <ac:spMkLst>
            <pc:docMk/>
            <pc:sldMk cId="1238532551" sldId="337"/>
            <ac:spMk id="5" creationId="{B22B9F54-7BB1-0D88-64D7-2581A1513557}"/>
          </ac:spMkLst>
        </pc:spChg>
        <pc:spChg chg="add mod ord">
          <ac:chgData name="Josie Gray" userId="cbebf26f-8383-4582-a452-4f3c4c1fd1ab" providerId="ADAL" clId="{A203DD57-428F-472C-9879-A4E4B1491B05}" dt="2023-11-20T18:41:33.627" v="3935" actId="14100"/>
          <ac:spMkLst>
            <pc:docMk/>
            <pc:sldMk cId="1238532551" sldId="337"/>
            <ac:spMk id="6" creationId="{8EBB9446-50EB-8EB6-112A-20A36061B146}"/>
          </ac:spMkLst>
        </pc:spChg>
        <pc:picChg chg="add mod">
          <ac:chgData name="Josie Gray" userId="cbebf26f-8383-4582-a452-4f3c4c1fd1ab" providerId="ADAL" clId="{A203DD57-428F-472C-9879-A4E4B1491B05}" dt="2023-11-27T16:53:30.348" v="18737" actId="962"/>
          <ac:picMkLst>
            <pc:docMk/>
            <pc:sldMk cId="1238532551" sldId="337"/>
            <ac:picMk id="8" creationId="{2DF47A89-E043-4244-2AEB-792777390F60}"/>
          </ac:picMkLst>
        </pc:picChg>
      </pc:sldChg>
      <pc:sldChg chg="addSp delSp modSp new mod modClrScheme chgLayout modNotesTx">
        <pc:chgData name="Josie Gray" userId="cbebf26f-8383-4582-a452-4f3c4c1fd1ab" providerId="ADAL" clId="{A203DD57-428F-472C-9879-A4E4B1491B05}" dt="2023-11-27T16:54:07.143" v="18856" actId="20577"/>
        <pc:sldMkLst>
          <pc:docMk/>
          <pc:sldMk cId="3765351012" sldId="338"/>
        </pc:sldMkLst>
        <pc:spChg chg="del">
          <ac:chgData name="Josie Gray" userId="cbebf26f-8383-4582-a452-4f3c4c1fd1ab" providerId="ADAL" clId="{A203DD57-428F-472C-9879-A4E4B1491B05}" dt="2023-11-27T16:47:28.548" v="17350" actId="700"/>
          <ac:spMkLst>
            <pc:docMk/>
            <pc:sldMk cId="3765351012" sldId="338"/>
            <ac:spMk id="2" creationId="{E1FA1857-67BD-9BD7-7B86-63F756C123A8}"/>
          </ac:spMkLst>
        </pc:spChg>
        <pc:spChg chg="mod ord">
          <ac:chgData name="Josie Gray" userId="cbebf26f-8383-4582-a452-4f3c4c1fd1ab" providerId="ADAL" clId="{A203DD57-428F-472C-9879-A4E4B1491B05}" dt="2023-11-27T16:47:39.161" v="17386" actId="20577"/>
          <ac:spMkLst>
            <pc:docMk/>
            <pc:sldMk cId="3765351012" sldId="338"/>
            <ac:spMk id="3" creationId="{FEE949E4-5E26-6482-5FCB-E1CEE27D60F7}"/>
          </ac:spMkLst>
        </pc:spChg>
        <pc:spChg chg="del mod ord">
          <ac:chgData name="Josie Gray" userId="cbebf26f-8383-4582-a452-4f3c4c1fd1ab" providerId="ADAL" clId="{A203DD57-428F-472C-9879-A4E4B1491B05}" dt="2023-11-27T16:47:28.548" v="17350" actId="700"/>
          <ac:spMkLst>
            <pc:docMk/>
            <pc:sldMk cId="3765351012" sldId="338"/>
            <ac:spMk id="4" creationId="{88180202-D204-C5A6-087C-C55A40F410F5}"/>
          </ac:spMkLst>
        </pc:spChg>
        <pc:spChg chg="add mod ord">
          <ac:chgData name="Josie Gray" userId="cbebf26f-8383-4582-a452-4f3c4c1fd1ab" providerId="ADAL" clId="{A203DD57-428F-472C-9879-A4E4B1491B05}" dt="2023-11-27T16:47:35.497" v="17376" actId="20577"/>
          <ac:spMkLst>
            <pc:docMk/>
            <pc:sldMk cId="3765351012" sldId="338"/>
            <ac:spMk id="5" creationId="{CE38A684-BCC2-98CC-02EE-300020A056F8}"/>
          </ac:spMkLst>
        </pc:spChg>
      </pc:sldChg>
      <pc:sldChg chg="addSp delSp modSp new mod modClrScheme chgLayout modNotesTx">
        <pc:chgData name="Josie Gray" userId="cbebf26f-8383-4582-a452-4f3c4c1fd1ab" providerId="ADAL" clId="{A203DD57-428F-472C-9879-A4E4B1491B05}" dt="2023-11-27T18:09:43.514" v="22276" actId="20577"/>
        <pc:sldMkLst>
          <pc:docMk/>
          <pc:sldMk cId="1053633888" sldId="339"/>
        </pc:sldMkLst>
        <pc:spChg chg="del mod ord">
          <ac:chgData name="Josie Gray" userId="cbebf26f-8383-4582-a452-4f3c4c1fd1ab" providerId="ADAL" clId="{A203DD57-428F-472C-9879-A4E4B1491B05}" dt="2023-11-23T21:55:02.838" v="4655" actId="700"/>
          <ac:spMkLst>
            <pc:docMk/>
            <pc:sldMk cId="1053633888" sldId="339"/>
            <ac:spMk id="2" creationId="{A6FF1BB0-F842-FB93-AAD4-E477983E2C9B}"/>
          </ac:spMkLst>
        </pc:spChg>
        <pc:spChg chg="del mod ord">
          <ac:chgData name="Josie Gray" userId="cbebf26f-8383-4582-a452-4f3c4c1fd1ab" providerId="ADAL" clId="{A203DD57-428F-472C-9879-A4E4B1491B05}" dt="2023-11-23T21:55:02.838" v="4655" actId="700"/>
          <ac:spMkLst>
            <pc:docMk/>
            <pc:sldMk cId="1053633888" sldId="339"/>
            <ac:spMk id="3" creationId="{F7933F62-9D63-C352-1FF7-42C077C7F0E1}"/>
          </ac:spMkLst>
        </pc:spChg>
        <pc:spChg chg="add mod ord">
          <ac:chgData name="Josie Gray" userId="cbebf26f-8383-4582-a452-4f3c4c1fd1ab" providerId="ADAL" clId="{A203DD57-428F-472C-9879-A4E4B1491B05}" dt="2023-11-23T21:55:06.505" v="4667" actId="20577"/>
          <ac:spMkLst>
            <pc:docMk/>
            <pc:sldMk cId="1053633888" sldId="339"/>
            <ac:spMk id="4" creationId="{DAD9A07E-20F7-D0A1-3FA7-AAC566D85F87}"/>
          </ac:spMkLst>
        </pc:spChg>
        <pc:spChg chg="add del mod ord">
          <ac:chgData name="Josie Gray" userId="cbebf26f-8383-4582-a452-4f3c4c1fd1ab" providerId="ADAL" clId="{A203DD57-428F-472C-9879-A4E4B1491B05}" dt="2023-11-27T18:09:38.034" v="22273" actId="478"/>
          <ac:spMkLst>
            <pc:docMk/>
            <pc:sldMk cId="1053633888" sldId="339"/>
            <ac:spMk id="5" creationId="{87CB02DD-B76A-FF17-01D9-21E47B61A50A}"/>
          </ac:spMkLst>
        </pc:spChg>
      </pc:sldChg>
      <pc:sldChg chg="delSp modSp add mod ord modNotesTx">
        <pc:chgData name="Josie Gray" userId="cbebf26f-8383-4582-a452-4f3c4c1fd1ab" providerId="ADAL" clId="{A203DD57-428F-472C-9879-A4E4B1491B05}" dt="2023-11-27T18:52:55.687" v="23826" actId="478"/>
        <pc:sldMkLst>
          <pc:docMk/>
          <pc:sldMk cId="4168973902" sldId="340"/>
        </pc:sldMkLst>
        <pc:spChg chg="mod">
          <ac:chgData name="Josie Gray" userId="cbebf26f-8383-4582-a452-4f3c4c1fd1ab" providerId="ADAL" clId="{A203DD57-428F-472C-9879-A4E4B1491B05}" dt="2023-11-23T21:55:16.162" v="4675" actId="20577"/>
          <ac:spMkLst>
            <pc:docMk/>
            <pc:sldMk cId="4168973902" sldId="340"/>
            <ac:spMk id="4" creationId="{DAD9A07E-20F7-D0A1-3FA7-AAC566D85F87}"/>
          </ac:spMkLst>
        </pc:spChg>
        <pc:spChg chg="del">
          <ac:chgData name="Josie Gray" userId="cbebf26f-8383-4582-a452-4f3c4c1fd1ab" providerId="ADAL" clId="{A203DD57-428F-472C-9879-A4E4B1491B05}" dt="2023-11-27T18:52:55.687" v="23826" actId="478"/>
          <ac:spMkLst>
            <pc:docMk/>
            <pc:sldMk cId="4168973902" sldId="340"/>
            <ac:spMk id="5" creationId="{87CB02DD-B76A-FF17-01D9-21E47B61A50A}"/>
          </ac:spMkLst>
        </pc:spChg>
      </pc:sldChg>
      <pc:sldChg chg="addSp delSp modSp new mod modClrScheme chgLayout">
        <pc:chgData name="Josie Gray" userId="cbebf26f-8383-4582-a452-4f3c4c1fd1ab" providerId="ADAL" clId="{A203DD57-428F-472C-9879-A4E4B1491B05}" dt="2023-11-24T16:02:20.678" v="6078" actId="700"/>
        <pc:sldMkLst>
          <pc:docMk/>
          <pc:sldMk cId="1833808825" sldId="341"/>
        </pc:sldMkLst>
        <pc:spChg chg="del mod ord">
          <ac:chgData name="Josie Gray" userId="cbebf26f-8383-4582-a452-4f3c4c1fd1ab" providerId="ADAL" clId="{A203DD57-428F-472C-9879-A4E4B1491B05}" dt="2023-11-24T16:02:14.825" v="6077" actId="700"/>
          <ac:spMkLst>
            <pc:docMk/>
            <pc:sldMk cId="1833808825" sldId="341"/>
            <ac:spMk id="2" creationId="{55A22CD4-C44D-6032-D9B7-C6204E63483A}"/>
          </ac:spMkLst>
        </pc:spChg>
        <pc:spChg chg="del mod ord">
          <ac:chgData name="Josie Gray" userId="cbebf26f-8383-4582-a452-4f3c4c1fd1ab" providerId="ADAL" clId="{A203DD57-428F-472C-9879-A4E4B1491B05}" dt="2023-11-24T16:02:14.825" v="6077" actId="700"/>
          <ac:spMkLst>
            <pc:docMk/>
            <pc:sldMk cId="1833808825" sldId="341"/>
            <ac:spMk id="3" creationId="{57930004-0131-E7FD-2129-0D73244B5AF0}"/>
          </ac:spMkLst>
        </pc:spChg>
        <pc:spChg chg="del">
          <ac:chgData name="Josie Gray" userId="cbebf26f-8383-4582-a452-4f3c4c1fd1ab" providerId="ADAL" clId="{A203DD57-428F-472C-9879-A4E4B1491B05}" dt="2023-11-24T16:02:14.825" v="6077" actId="700"/>
          <ac:spMkLst>
            <pc:docMk/>
            <pc:sldMk cId="1833808825" sldId="341"/>
            <ac:spMk id="4" creationId="{0954D989-C55D-99F4-B84E-BF5819014118}"/>
          </ac:spMkLst>
        </pc:spChg>
        <pc:spChg chg="add del mod ord">
          <ac:chgData name="Josie Gray" userId="cbebf26f-8383-4582-a452-4f3c4c1fd1ab" providerId="ADAL" clId="{A203DD57-428F-472C-9879-A4E4B1491B05}" dt="2023-11-24T16:02:20.678" v="6078" actId="700"/>
          <ac:spMkLst>
            <pc:docMk/>
            <pc:sldMk cId="1833808825" sldId="341"/>
            <ac:spMk id="5" creationId="{3EDDEA51-1C0B-8CE7-49DF-7015620B25BC}"/>
          </ac:spMkLst>
        </pc:spChg>
        <pc:spChg chg="add del mod ord">
          <ac:chgData name="Josie Gray" userId="cbebf26f-8383-4582-a452-4f3c4c1fd1ab" providerId="ADAL" clId="{A203DD57-428F-472C-9879-A4E4B1491B05}" dt="2023-11-24T16:02:20.678" v="6078" actId="700"/>
          <ac:spMkLst>
            <pc:docMk/>
            <pc:sldMk cId="1833808825" sldId="341"/>
            <ac:spMk id="6" creationId="{0F6C4C6A-1109-7747-953E-231C1D1DA361}"/>
          </ac:spMkLst>
        </pc:spChg>
        <pc:spChg chg="add mod ord">
          <ac:chgData name="Josie Gray" userId="cbebf26f-8383-4582-a452-4f3c4c1fd1ab" providerId="ADAL" clId="{A203DD57-428F-472C-9879-A4E4B1491B05}" dt="2023-11-24T16:02:20.678" v="6078" actId="700"/>
          <ac:spMkLst>
            <pc:docMk/>
            <pc:sldMk cId="1833808825" sldId="341"/>
            <ac:spMk id="7" creationId="{DBEB76CC-EC10-737B-7F64-3DB9A1BB66B0}"/>
          </ac:spMkLst>
        </pc:spChg>
        <pc:spChg chg="add mod ord">
          <ac:chgData name="Josie Gray" userId="cbebf26f-8383-4582-a452-4f3c4c1fd1ab" providerId="ADAL" clId="{A203DD57-428F-472C-9879-A4E4B1491B05}" dt="2023-11-24T16:02:20.678" v="6078" actId="700"/>
          <ac:spMkLst>
            <pc:docMk/>
            <pc:sldMk cId="1833808825" sldId="341"/>
            <ac:spMk id="8" creationId="{63DD1F13-AC7A-4F3F-E78C-4769DF6AA407}"/>
          </ac:spMkLst>
        </pc:spChg>
      </pc:sldChg>
      <pc:sldChg chg="modSp new del mod">
        <pc:chgData name="Josie Gray" userId="cbebf26f-8383-4582-a452-4f3c4c1fd1ab" providerId="ADAL" clId="{A203DD57-428F-472C-9879-A4E4B1491B05}" dt="2023-11-24T17:11:01.797" v="9893" actId="47"/>
        <pc:sldMkLst>
          <pc:docMk/>
          <pc:sldMk cId="2781049870" sldId="342"/>
        </pc:sldMkLst>
        <pc:spChg chg="mod">
          <ac:chgData name="Josie Gray" userId="cbebf26f-8383-4582-a452-4f3c4c1fd1ab" providerId="ADAL" clId="{A203DD57-428F-472C-9879-A4E4B1491B05}" dt="2023-11-24T16:13:41.238" v="6234" actId="20577"/>
          <ac:spMkLst>
            <pc:docMk/>
            <pc:sldMk cId="2781049870" sldId="342"/>
            <ac:spMk id="2" creationId="{E8395860-C143-73E4-A3F3-6457CB1CAAB6}"/>
          </ac:spMkLst>
        </pc:spChg>
        <pc:spChg chg="mod">
          <ac:chgData name="Josie Gray" userId="cbebf26f-8383-4582-a452-4f3c4c1fd1ab" providerId="ADAL" clId="{A203DD57-428F-472C-9879-A4E4B1491B05}" dt="2023-11-24T16:13:39.277" v="6229" actId="20577"/>
          <ac:spMkLst>
            <pc:docMk/>
            <pc:sldMk cId="2781049870" sldId="342"/>
            <ac:spMk id="3" creationId="{1A2F2F77-7BB3-831C-8984-BA2D5C5F79A1}"/>
          </ac:spMkLst>
        </pc:spChg>
        <pc:spChg chg="mod">
          <ac:chgData name="Josie Gray" userId="cbebf26f-8383-4582-a452-4f3c4c1fd1ab" providerId="ADAL" clId="{A203DD57-428F-472C-9879-A4E4B1491B05}" dt="2023-11-24T16:13:35.384" v="6212" actId="20577"/>
          <ac:spMkLst>
            <pc:docMk/>
            <pc:sldMk cId="2781049870" sldId="342"/>
            <ac:spMk id="4" creationId="{5888F1E5-501D-8A14-7794-8C17AEB4C1DF}"/>
          </ac:spMkLst>
        </pc:spChg>
      </pc:sldChg>
      <pc:sldChg chg="modSp new mod modNotesTx">
        <pc:chgData name="Josie Gray" userId="cbebf26f-8383-4582-a452-4f3c4c1fd1ab" providerId="ADAL" clId="{A203DD57-428F-472C-9879-A4E4B1491B05}" dt="2023-11-27T18:36:30.020" v="22878" actId="20577"/>
        <pc:sldMkLst>
          <pc:docMk/>
          <pc:sldMk cId="886140778" sldId="343"/>
        </pc:sldMkLst>
        <pc:spChg chg="mod">
          <ac:chgData name="Josie Gray" userId="cbebf26f-8383-4582-a452-4f3c4c1fd1ab" providerId="ADAL" clId="{A203DD57-428F-472C-9879-A4E4B1491B05}" dt="2023-11-24T16:17:46.159" v="6244" actId="20577"/>
          <ac:spMkLst>
            <pc:docMk/>
            <pc:sldMk cId="886140778" sldId="343"/>
            <ac:spMk id="2" creationId="{776F47B4-8BF3-8E76-EAC4-B27E327027A0}"/>
          </ac:spMkLst>
        </pc:spChg>
        <pc:spChg chg="mod">
          <ac:chgData name="Josie Gray" userId="cbebf26f-8383-4582-a452-4f3c4c1fd1ab" providerId="ADAL" clId="{A203DD57-428F-472C-9879-A4E4B1491B05}" dt="2023-11-24T17:04:02.939" v="9679" actId="20577"/>
          <ac:spMkLst>
            <pc:docMk/>
            <pc:sldMk cId="886140778" sldId="343"/>
            <ac:spMk id="3" creationId="{8C9008B2-42ED-03B4-9177-B2F3A6D493A7}"/>
          </ac:spMkLst>
        </pc:spChg>
        <pc:spChg chg="mod">
          <ac:chgData name="Josie Gray" userId="cbebf26f-8383-4582-a452-4f3c4c1fd1ab" providerId="ADAL" clId="{A203DD57-428F-472C-9879-A4E4B1491B05}" dt="2023-11-24T17:04:08.128" v="9690" actId="6549"/>
          <ac:spMkLst>
            <pc:docMk/>
            <pc:sldMk cId="886140778" sldId="343"/>
            <ac:spMk id="4" creationId="{5578EF1A-752E-3950-CB1E-2DA6E16970CD}"/>
          </ac:spMkLst>
        </pc:spChg>
      </pc:sldChg>
      <pc:sldChg chg="addSp delSp modSp new mod modClrScheme chgLayout modNotesTx">
        <pc:chgData name="Josie Gray" userId="cbebf26f-8383-4582-a452-4f3c4c1fd1ab" providerId="ADAL" clId="{A203DD57-428F-472C-9879-A4E4B1491B05}" dt="2023-11-27T16:23:56.864" v="16665" actId="20577"/>
        <pc:sldMkLst>
          <pc:docMk/>
          <pc:sldMk cId="458528294" sldId="344"/>
        </pc:sldMkLst>
        <pc:spChg chg="del mod ord">
          <ac:chgData name="Josie Gray" userId="cbebf26f-8383-4582-a452-4f3c4c1fd1ab" providerId="ADAL" clId="{A203DD57-428F-472C-9879-A4E4B1491B05}" dt="2023-11-24T17:56:45.687" v="10223" actId="700"/>
          <ac:spMkLst>
            <pc:docMk/>
            <pc:sldMk cId="458528294" sldId="344"/>
            <ac:spMk id="2" creationId="{0E77A8CB-C3C8-149E-5894-C4E276D197C8}"/>
          </ac:spMkLst>
        </pc:spChg>
        <pc:spChg chg="del mod ord">
          <ac:chgData name="Josie Gray" userId="cbebf26f-8383-4582-a452-4f3c4c1fd1ab" providerId="ADAL" clId="{A203DD57-428F-472C-9879-A4E4B1491B05}" dt="2023-11-24T17:56:45.687" v="10223" actId="700"/>
          <ac:spMkLst>
            <pc:docMk/>
            <pc:sldMk cId="458528294" sldId="344"/>
            <ac:spMk id="3" creationId="{9D96FD32-9A20-0049-11E5-66A95474D27E}"/>
          </ac:spMkLst>
        </pc:spChg>
        <pc:spChg chg="add mod ord">
          <ac:chgData name="Josie Gray" userId="cbebf26f-8383-4582-a452-4f3c4c1fd1ab" providerId="ADAL" clId="{A203DD57-428F-472C-9879-A4E4B1491B05}" dt="2023-11-24T17:56:49.986" v="10235" actId="20577"/>
          <ac:spMkLst>
            <pc:docMk/>
            <pc:sldMk cId="458528294" sldId="344"/>
            <ac:spMk id="4" creationId="{CD1419FD-E291-055C-7A32-591C3697F5F2}"/>
          </ac:spMkLst>
        </pc:spChg>
        <pc:spChg chg="add mod ord">
          <ac:chgData name="Josie Gray" userId="cbebf26f-8383-4582-a452-4f3c4c1fd1ab" providerId="ADAL" clId="{A203DD57-428F-472C-9879-A4E4B1491B05}" dt="2023-11-24T17:57:47.689" v="10532" actId="20577"/>
          <ac:spMkLst>
            <pc:docMk/>
            <pc:sldMk cId="458528294" sldId="344"/>
            <ac:spMk id="5" creationId="{328F4280-3DFD-ACBE-1189-47FE48799F74}"/>
          </ac:spMkLst>
        </pc:spChg>
      </pc:sldChg>
      <pc:sldChg chg="addSp delSp modSp new del mod modClrScheme chgLayout">
        <pc:chgData name="Josie Gray" userId="cbebf26f-8383-4582-a452-4f3c4c1fd1ab" providerId="ADAL" clId="{A203DD57-428F-472C-9879-A4E4B1491B05}" dt="2023-11-27T18:13:26.582" v="22480" actId="47"/>
        <pc:sldMkLst>
          <pc:docMk/>
          <pc:sldMk cId="353047956" sldId="345"/>
        </pc:sldMkLst>
        <pc:spChg chg="del mod ord">
          <ac:chgData name="Josie Gray" userId="cbebf26f-8383-4582-a452-4f3c4c1fd1ab" providerId="ADAL" clId="{A203DD57-428F-472C-9879-A4E4B1491B05}" dt="2023-11-27T18:13:15.912" v="22478" actId="700"/>
          <ac:spMkLst>
            <pc:docMk/>
            <pc:sldMk cId="353047956" sldId="345"/>
            <ac:spMk id="2" creationId="{322D73F1-5632-2ED7-DC97-EDA40B338789}"/>
          </ac:spMkLst>
        </pc:spChg>
        <pc:spChg chg="del mod ord">
          <ac:chgData name="Josie Gray" userId="cbebf26f-8383-4582-a452-4f3c4c1fd1ab" providerId="ADAL" clId="{A203DD57-428F-472C-9879-A4E4B1491B05}" dt="2023-11-27T18:13:15.912" v="22478" actId="700"/>
          <ac:spMkLst>
            <pc:docMk/>
            <pc:sldMk cId="353047956" sldId="345"/>
            <ac:spMk id="3" creationId="{20A550A3-93E9-65BD-317B-5EA18225F767}"/>
          </ac:spMkLst>
        </pc:spChg>
        <pc:spChg chg="add del mod ord">
          <ac:chgData name="Josie Gray" userId="cbebf26f-8383-4582-a452-4f3c4c1fd1ab" providerId="ADAL" clId="{A203DD57-428F-472C-9879-A4E4B1491B05}" dt="2023-11-27T18:13:21.384" v="22479" actId="700"/>
          <ac:spMkLst>
            <pc:docMk/>
            <pc:sldMk cId="353047956" sldId="345"/>
            <ac:spMk id="4" creationId="{CDE42E40-9197-4DF5-24F8-7C939E957838}"/>
          </ac:spMkLst>
        </pc:spChg>
        <pc:spChg chg="add del mod ord">
          <ac:chgData name="Josie Gray" userId="cbebf26f-8383-4582-a452-4f3c4c1fd1ab" providerId="ADAL" clId="{A203DD57-428F-472C-9879-A4E4B1491B05}" dt="2023-11-27T18:13:21.384" v="22479" actId="700"/>
          <ac:spMkLst>
            <pc:docMk/>
            <pc:sldMk cId="353047956" sldId="345"/>
            <ac:spMk id="5" creationId="{B417144E-9342-E398-56FC-F9960B5634DB}"/>
          </ac:spMkLst>
        </pc:spChg>
        <pc:spChg chg="add del mod ord">
          <ac:chgData name="Josie Gray" userId="cbebf26f-8383-4582-a452-4f3c4c1fd1ab" providerId="ADAL" clId="{A203DD57-428F-472C-9879-A4E4B1491B05}" dt="2023-11-27T18:13:21.384" v="22479" actId="700"/>
          <ac:spMkLst>
            <pc:docMk/>
            <pc:sldMk cId="353047956" sldId="345"/>
            <ac:spMk id="6" creationId="{98995FD4-79D3-DFE1-15C1-1CD107F73C27}"/>
          </ac:spMkLst>
        </pc:spChg>
        <pc:spChg chg="add del mod ord">
          <ac:chgData name="Josie Gray" userId="cbebf26f-8383-4582-a452-4f3c4c1fd1ab" providerId="ADAL" clId="{A203DD57-428F-472C-9879-A4E4B1491B05}" dt="2023-11-27T18:13:21.384" v="22479" actId="700"/>
          <ac:spMkLst>
            <pc:docMk/>
            <pc:sldMk cId="353047956" sldId="345"/>
            <ac:spMk id="7" creationId="{D28C3F93-6365-4EB9-CD63-A893592A94B7}"/>
          </ac:spMkLst>
        </pc:spChg>
        <pc:spChg chg="add mod ord">
          <ac:chgData name="Josie Gray" userId="cbebf26f-8383-4582-a452-4f3c4c1fd1ab" providerId="ADAL" clId="{A203DD57-428F-472C-9879-A4E4B1491B05}" dt="2023-11-27T18:13:21.384" v="22479" actId="700"/>
          <ac:spMkLst>
            <pc:docMk/>
            <pc:sldMk cId="353047956" sldId="345"/>
            <ac:spMk id="8" creationId="{9F4A6696-6F18-BFA7-B133-541656019291}"/>
          </ac:spMkLst>
        </pc:spChg>
        <pc:spChg chg="add mod ord">
          <ac:chgData name="Josie Gray" userId="cbebf26f-8383-4582-a452-4f3c4c1fd1ab" providerId="ADAL" clId="{A203DD57-428F-472C-9879-A4E4B1491B05}" dt="2023-11-27T18:13:21.384" v="22479" actId="700"/>
          <ac:spMkLst>
            <pc:docMk/>
            <pc:sldMk cId="353047956" sldId="345"/>
            <ac:spMk id="9" creationId="{926F861E-7171-0ED2-8648-AAF83B9B9E24}"/>
          </ac:spMkLst>
        </pc:spChg>
      </pc:sldChg>
      <pc:sldChg chg="new del">
        <pc:chgData name="Josie Gray" userId="cbebf26f-8383-4582-a452-4f3c4c1fd1ab" providerId="ADAL" clId="{A203DD57-428F-472C-9879-A4E4B1491B05}" dt="2023-11-27T18:19:44.813" v="22588" actId="47"/>
        <pc:sldMkLst>
          <pc:docMk/>
          <pc:sldMk cId="1234811033" sldId="345"/>
        </pc:sldMkLst>
      </pc:sldChg>
      <pc:sldChg chg="addSp delSp modSp new del mod modClrScheme chgLayout">
        <pc:chgData name="Josie Gray" userId="cbebf26f-8383-4582-a452-4f3c4c1fd1ab" providerId="ADAL" clId="{A203DD57-428F-472C-9879-A4E4B1491B05}" dt="2023-11-27T17:11:06.481" v="20255" actId="47"/>
        <pc:sldMkLst>
          <pc:docMk/>
          <pc:sldMk cId="2815691890" sldId="345"/>
        </pc:sldMkLst>
        <pc:spChg chg="del mod ord">
          <ac:chgData name="Josie Gray" userId="cbebf26f-8383-4582-a452-4f3c4c1fd1ab" providerId="ADAL" clId="{A203DD57-428F-472C-9879-A4E4B1491B05}" dt="2023-11-27T17:10:54.741" v="20253" actId="700"/>
          <ac:spMkLst>
            <pc:docMk/>
            <pc:sldMk cId="2815691890" sldId="345"/>
            <ac:spMk id="2" creationId="{AD86C77C-8FD7-5726-9B8D-82A1EA0FC7A9}"/>
          </ac:spMkLst>
        </pc:spChg>
        <pc:spChg chg="del mod ord">
          <ac:chgData name="Josie Gray" userId="cbebf26f-8383-4582-a452-4f3c4c1fd1ab" providerId="ADAL" clId="{A203DD57-428F-472C-9879-A4E4B1491B05}" dt="2023-11-27T17:10:54.741" v="20253" actId="700"/>
          <ac:spMkLst>
            <pc:docMk/>
            <pc:sldMk cId="2815691890" sldId="345"/>
            <ac:spMk id="3" creationId="{046EB3FA-2B87-5137-C40B-C8EE01DC9CE1}"/>
          </ac:spMkLst>
        </pc:spChg>
        <pc:spChg chg="del">
          <ac:chgData name="Josie Gray" userId="cbebf26f-8383-4582-a452-4f3c4c1fd1ab" providerId="ADAL" clId="{A203DD57-428F-472C-9879-A4E4B1491B05}" dt="2023-11-27T17:10:54.741" v="20253" actId="700"/>
          <ac:spMkLst>
            <pc:docMk/>
            <pc:sldMk cId="2815691890" sldId="345"/>
            <ac:spMk id="4" creationId="{DE44EA30-DA3D-495E-CB94-EB568A396A08}"/>
          </ac:spMkLst>
        </pc:spChg>
        <pc:spChg chg="add del mod ord">
          <ac:chgData name="Josie Gray" userId="cbebf26f-8383-4582-a452-4f3c4c1fd1ab" providerId="ADAL" clId="{A203DD57-428F-472C-9879-A4E4B1491B05}" dt="2023-11-27T17:11:02.099" v="20254" actId="700"/>
          <ac:spMkLst>
            <pc:docMk/>
            <pc:sldMk cId="2815691890" sldId="345"/>
            <ac:spMk id="5" creationId="{7D8FEC1D-5D63-D273-DC09-7C27491A9B34}"/>
          </ac:spMkLst>
        </pc:spChg>
        <pc:spChg chg="add del mod ord">
          <ac:chgData name="Josie Gray" userId="cbebf26f-8383-4582-a452-4f3c4c1fd1ab" providerId="ADAL" clId="{A203DD57-428F-472C-9879-A4E4B1491B05}" dt="2023-11-27T17:11:02.099" v="20254" actId="700"/>
          <ac:spMkLst>
            <pc:docMk/>
            <pc:sldMk cId="2815691890" sldId="345"/>
            <ac:spMk id="6" creationId="{B20DE406-47E4-3CAD-77CC-6AFCE5C725B8}"/>
          </ac:spMkLst>
        </pc:spChg>
        <pc:spChg chg="add mod ord">
          <ac:chgData name="Josie Gray" userId="cbebf26f-8383-4582-a452-4f3c4c1fd1ab" providerId="ADAL" clId="{A203DD57-428F-472C-9879-A4E4B1491B05}" dt="2023-11-27T17:11:02.099" v="20254" actId="700"/>
          <ac:spMkLst>
            <pc:docMk/>
            <pc:sldMk cId="2815691890" sldId="345"/>
            <ac:spMk id="7" creationId="{36C3D394-5F76-A8EE-1119-DBD99E79497C}"/>
          </ac:spMkLst>
        </pc:spChg>
        <pc:spChg chg="add mod ord">
          <ac:chgData name="Josie Gray" userId="cbebf26f-8383-4582-a452-4f3c4c1fd1ab" providerId="ADAL" clId="{A203DD57-428F-472C-9879-A4E4B1491B05}" dt="2023-11-27T17:11:02.099" v="20254" actId="700"/>
          <ac:spMkLst>
            <pc:docMk/>
            <pc:sldMk cId="2815691890" sldId="345"/>
            <ac:spMk id="8" creationId="{D682C3E8-ADA8-7AE9-DFF2-4EAC1102F1BC}"/>
          </ac:spMkLst>
        </pc:spChg>
        <pc:spChg chg="add mod ord">
          <ac:chgData name="Josie Gray" userId="cbebf26f-8383-4582-a452-4f3c4c1fd1ab" providerId="ADAL" clId="{A203DD57-428F-472C-9879-A4E4B1491B05}" dt="2023-11-27T17:11:02.099" v="20254" actId="700"/>
          <ac:spMkLst>
            <pc:docMk/>
            <pc:sldMk cId="2815691890" sldId="345"/>
            <ac:spMk id="9" creationId="{48397245-44FC-2DAE-2F3B-D3A0F59565FF}"/>
          </ac:spMkLst>
        </pc:spChg>
      </pc:sldChg>
      <pc:sldChg chg="new del">
        <pc:chgData name="Josie Gray" userId="cbebf26f-8383-4582-a452-4f3c4c1fd1ab" providerId="ADAL" clId="{A203DD57-428F-472C-9879-A4E4B1491B05}" dt="2023-11-27T17:23:42.657" v="20656" actId="47"/>
        <pc:sldMkLst>
          <pc:docMk/>
          <pc:sldMk cId="3242455138" sldId="345"/>
        </pc:sldMkLst>
      </pc:sldChg>
      <pc:sldMasterChg chg="addSldLayout delSldLayout modSldLayout">
        <pc:chgData name="Josie Gray" userId="cbebf26f-8383-4582-a452-4f3c4c1fd1ab" providerId="ADAL" clId="{A203DD57-428F-472C-9879-A4E4B1491B05}" dt="2023-11-27T18:19:16.497" v="22586" actId="255"/>
        <pc:sldMasterMkLst>
          <pc:docMk/>
          <pc:sldMasterMk cId="8065931" sldId="2147483674"/>
        </pc:sldMasterMkLst>
        <pc:sldLayoutChg chg="modSp mod">
          <pc:chgData name="Josie Gray" userId="cbebf26f-8383-4582-a452-4f3c4c1fd1ab" providerId="ADAL" clId="{A203DD57-428F-472C-9879-A4E4B1491B05}" dt="2023-11-24T16:11:21.265" v="6190" actId="14100"/>
          <pc:sldLayoutMkLst>
            <pc:docMk/>
            <pc:sldMasterMk cId="8065931" sldId="2147483674"/>
            <pc:sldLayoutMk cId="841937943" sldId="2147483688"/>
          </pc:sldLayoutMkLst>
          <pc:spChg chg="mod">
            <ac:chgData name="Josie Gray" userId="cbebf26f-8383-4582-a452-4f3c4c1fd1ab" providerId="ADAL" clId="{A203DD57-428F-472C-9879-A4E4B1491B05}" dt="2023-11-24T16:11:21.265" v="6190" actId="14100"/>
            <ac:spMkLst>
              <pc:docMk/>
              <pc:sldMasterMk cId="8065931" sldId="2147483674"/>
              <pc:sldLayoutMk cId="841937943" sldId="2147483688"/>
              <ac:spMk id="3" creationId="{00000000-0000-0000-0000-000000000000}"/>
            </ac:spMkLst>
          </pc:spChg>
        </pc:sldLayoutChg>
        <pc:sldLayoutChg chg="modSp mod">
          <pc:chgData name="Josie Gray" userId="cbebf26f-8383-4582-a452-4f3c4c1fd1ab" providerId="ADAL" clId="{A203DD57-428F-472C-9879-A4E4B1491B05}" dt="2023-11-27T18:17:23.163" v="22581" actId="14100"/>
          <pc:sldLayoutMkLst>
            <pc:docMk/>
            <pc:sldMasterMk cId="8065931" sldId="2147483674"/>
            <pc:sldLayoutMk cId="1283296750" sldId="2147483704"/>
          </pc:sldLayoutMkLst>
          <pc:spChg chg="mod">
            <ac:chgData name="Josie Gray" userId="cbebf26f-8383-4582-a452-4f3c4c1fd1ab" providerId="ADAL" clId="{A203DD57-428F-472C-9879-A4E4B1491B05}" dt="2023-11-27T18:17:23.163" v="22581" actId="14100"/>
            <ac:spMkLst>
              <pc:docMk/>
              <pc:sldMasterMk cId="8065931" sldId="2147483674"/>
              <pc:sldLayoutMk cId="1283296750" sldId="2147483704"/>
              <ac:spMk id="2" creationId="{00000000-0000-0000-0000-000000000000}"/>
            </ac:spMkLst>
          </pc:spChg>
        </pc:sldLayoutChg>
        <pc:sldLayoutChg chg="new del mod">
          <pc:chgData name="Josie Gray" userId="cbebf26f-8383-4582-a452-4f3c4c1fd1ab" providerId="ADAL" clId="{A203DD57-428F-472C-9879-A4E4B1491B05}" dt="2023-11-20T20:03:25.518" v="3976" actId="2696"/>
          <pc:sldLayoutMkLst>
            <pc:docMk/>
            <pc:sldMasterMk cId="8065931" sldId="2147483674"/>
            <pc:sldLayoutMk cId="990408029" sldId="2147483710"/>
          </pc:sldLayoutMkLst>
        </pc:sldLayoutChg>
        <pc:sldLayoutChg chg="del">
          <pc:chgData name="Josie Gray" userId="cbebf26f-8383-4582-a452-4f3c4c1fd1ab" providerId="ADAL" clId="{A203DD57-428F-472C-9879-A4E4B1491B05}" dt="2023-11-10T17:23:26.903" v="972" actId="47"/>
          <pc:sldLayoutMkLst>
            <pc:docMk/>
            <pc:sldMasterMk cId="8065931" sldId="2147483674"/>
            <pc:sldLayoutMk cId="2777647456" sldId="2147483710"/>
          </pc:sldLayoutMkLst>
        </pc:sldLayoutChg>
        <pc:sldLayoutChg chg="addSp delSp modSp add del mod modTransition setBg">
          <pc:chgData name="Josie Gray" userId="cbebf26f-8383-4582-a452-4f3c4c1fd1ab" providerId="ADAL" clId="{A203DD57-428F-472C-9879-A4E4B1491B05}" dt="2023-11-24T17:11:12.641" v="9894" actId="2696"/>
          <pc:sldLayoutMkLst>
            <pc:docMk/>
            <pc:sldMasterMk cId="8065931" sldId="2147483674"/>
            <pc:sldLayoutMk cId="3181885495" sldId="2147483710"/>
          </pc:sldLayoutMkLst>
          <pc:spChg chg="mod">
            <ac:chgData name="Josie Gray" userId="cbebf26f-8383-4582-a452-4f3c4c1fd1ab" providerId="ADAL" clId="{A203DD57-428F-472C-9879-A4E4B1491B05}" dt="2023-11-24T16:14:47.122" v="6237" actId="2711"/>
            <ac:spMkLst>
              <pc:docMk/>
              <pc:sldMasterMk cId="8065931" sldId="2147483674"/>
              <pc:sldLayoutMk cId="3181885495" sldId="2147483710"/>
              <ac:spMk id="2" creationId="{00000000-0000-0000-0000-000000000000}"/>
            </ac:spMkLst>
          </pc:spChg>
          <pc:spChg chg="mod">
            <ac:chgData name="Josie Gray" userId="cbebf26f-8383-4582-a452-4f3c4c1fd1ab" providerId="ADAL" clId="{A203DD57-428F-472C-9879-A4E4B1491B05}" dt="2023-11-24T16:11:52.894" v="6193" actId="14100"/>
            <ac:spMkLst>
              <pc:docMk/>
              <pc:sldMasterMk cId="8065931" sldId="2147483674"/>
              <pc:sldLayoutMk cId="3181885495" sldId="2147483710"/>
              <ac:spMk id="3" creationId="{00000000-0000-0000-0000-000000000000}"/>
            </ac:spMkLst>
          </pc:spChg>
          <pc:spChg chg="add del">
            <ac:chgData name="Josie Gray" userId="cbebf26f-8383-4582-a452-4f3c4c1fd1ab" providerId="ADAL" clId="{A203DD57-428F-472C-9879-A4E4B1491B05}" dt="2023-11-24T16:12:23.998" v="6194" actId="11529"/>
            <ac:spMkLst>
              <pc:docMk/>
              <pc:sldMasterMk cId="8065931" sldId="2147483674"/>
              <pc:sldLayoutMk cId="3181885495" sldId="2147483710"/>
              <ac:spMk id="4" creationId="{55A8799D-487C-E79D-FDC6-7414D1ED3DB8}"/>
            </ac:spMkLst>
          </pc:spChg>
          <pc:spChg chg="add mod">
            <ac:chgData name="Josie Gray" userId="cbebf26f-8383-4582-a452-4f3c4c1fd1ab" providerId="ADAL" clId="{A203DD57-428F-472C-9879-A4E4B1491B05}" dt="2023-11-24T16:13:04.125" v="6195" actId="255"/>
            <ac:spMkLst>
              <pc:docMk/>
              <pc:sldMasterMk cId="8065931" sldId="2147483674"/>
              <pc:sldLayoutMk cId="3181885495" sldId="2147483710"/>
              <ac:spMk id="5" creationId="{AF12B695-4B98-26BC-254F-2B46DBC741FF}"/>
            </ac:spMkLst>
          </pc:spChg>
        </pc:sldLayoutChg>
        <pc:sldLayoutChg chg="addSp delSp modSp add mod modTransition">
          <pc:chgData name="Josie Gray" userId="cbebf26f-8383-4582-a452-4f3c4c1fd1ab" providerId="ADAL" clId="{A203DD57-428F-472C-9879-A4E4B1491B05}" dt="2023-11-27T17:23:16.759" v="20654" actId="14100"/>
          <pc:sldLayoutMkLst>
            <pc:docMk/>
            <pc:sldMasterMk cId="8065931" sldId="2147483674"/>
            <pc:sldLayoutMk cId="4110828495" sldId="2147483710"/>
          </pc:sldLayoutMkLst>
          <pc:spChg chg="mod">
            <ac:chgData name="Josie Gray" userId="cbebf26f-8383-4582-a452-4f3c4c1fd1ab" providerId="ADAL" clId="{A203DD57-428F-472C-9879-A4E4B1491B05}" dt="2023-11-27T17:23:12.994" v="20653" actId="14100"/>
            <ac:spMkLst>
              <pc:docMk/>
              <pc:sldMasterMk cId="8065931" sldId="2147483674"/>
              <pc:sldLayoutMk cId="4110828495" sldId="2147483710"/>
              <ac:spMk id="3" creationId="{00000000-0000-0000-0000-000000000000}"/>
            </ac:spMkLst>
          </pc:spChg>
          <pc:spChg chg="mod">
            <ac:chgData name="Josie Gray" userId="cbebf26f-8383-4582-a452-4f3c4c1fd1ab" providerId="ADAL" clId="{A203DD57-428F-472C-9879-A4E4B1491B05}" dt="2023-11-27T17:23:08.304" v="20652" actId="14100"/>
            <ac:spMkLst>
              <pc:docMk/>
              <pc:sldMasterMk cId="8065931" sldId="2147483674"/>
              <pc:sldLayoutMk cId="4110828495" sldId="2147483710"/>
              <ac:spMk id="4" creationId="{00000000-0000-0000-0000-000000000000}"/>
            </ac:spMkLst>
          </pc:spChg>
          <pc:spChg chg="add del">
            <ac:chgData name="Josie Gray" userId="cbebf26f-8383-4582-a452-4f3c4c1fd1ab" providerId="ADAL" clId="{A203DD57-428F-472C-9879-A4E4B1491B05}" dt="2023-11-27T17:22:30.789" v="20646" actId="11529"/>
            <ac:spMkLst>
              <pc:docMk/>
              <pc:sldMasterMk cId="8065931" sldId="2147483674"/>
              <pc:sldLayoutMk cId="4110828495" sldId="2147483710"/>
              <ac:spMk id="5" creationId="{B3970001-5A0F-4895-5E2A-0237884125B4}"/>
            </ac:spMkLst>
          </pc:spChg>
          <pc:spChg chg="add mod">
            <ac:chgData name="Josie Gray" userId="cbebf26f-8383-4582-a452-4f3c4c1fd1ab" providerId="ADAL" clId="{A203DD57-428F-472C-9879-A4E4B1491B05}" dt="2023-11-27T17:23:16.759" v="20654" actId="14100"/>
            <ac:spMkLst>
              <pc:docMk/>
              <pc:sldMasterMk cId="8065931" sldId="2147483674"/>
              <pc:sldLayoutMk cId="4110828495" sldId="2147483710"/>
              <ac:spMk id="6" creationId="{2D68DA58-BDB8-2A75-3111-8A42E22D1B32}"/>
            </ac:spMkLst>
          </pc:spChg>
        </pc:sldLayoutChg>
        <pc:sldLayoutChg chg="addSp delSp modSp add mod modTransition">
          <pc:chgData name="Josie Gray" userId="cbebf26f-8383-4582-a452-4f3c4c1fd1ab" providerId="ADAL" clId="{A203DD57-428F-472C-9879-A4E4B1491B05}" dt="2023-11-27T18:19:16.497" v="22586" actId="255"/>
          <pc:sldLayoutMkLst>
            <pc:docMk/>
            <pc:sldMasterMk cId="8065931" sldId="2147483674"/>
            <pc:sldLayoutMk cId="384670989" sldId="2147483711"/>
          </pc:sldLayoutMkLst>
          <pc:spChg chg="mod">
            <ac:chgData name="Josie Gray" userId="cbebf26f-8383-4582-a452-4f3c4c1fd1ab" providerId="ADAL" clId="{A203DD57-428F-472C-9879-A4E4B1491B05}" dt="2023-11-27T18:18:10.922" v="22584" actId="14100"/>
            <ac:spMkLst>
              <pc:docMk/>
              <pc:sldMasterMk cId="8065931" sldId="2147483674"/>
              <pc:sldLayoutMk cId="384670989" sldId="2147483711"/>
              <ac:spMk id="3" creationId="{00000000-0000-0000-0000-000000000000}"/>
            </ac:spMkLst>
          </pc:spChg>
          <pc:spChg chg="add del">
            <ac:chgData name="Josie Gray" userId="cbebf26f-8383-4582-a452-4f3c4c1fd1ab" providerId="ADAL" clId="{A203DD57-428F-472C-9879-A4E4B1491B05}" dt="2023-11-27T18:18:58.132" v="22585" actId="11529"/>
            <ac:spMkLst>
              <pc:docMk/>
              <pc:sldMasterMk cId="8065931" sldId="2147483674"/>
              <pc:sldLayoutMk cId="384670989" sldId="2147483711"/>
              <ac:spMk id="4" creationId="{3735941D-1365-15A4-5BDD-9140BDA2B538}"/>
            </ac:spMkLst>
          </pc:spChg>
          <pc:spChg chg="add mod">
            <ac:chgData name="Josie Gray" userId="cbebf26f-8383-4582-a452-4f3c4c1fd1ab" providerId="ADAL" clId="{A203DD57-428F-472C-9879-A4E4B1491B05}" dt="2023-11-27T18:19:16.497" v="22586" actId="255"/>
            <ac:spMkLst>
              <pc:docMk/>
              <pc:sldMasterMk cId="8065931" sldId="2147483674"/>
              <pc:sldLayoutMk cId="384670989" sldId="2147483711"/>
              <ac:spMk id="5" creationId="{5C5100FE-1486-D16A-9948-AD88422AD6E8}"/>
            </ac:spMkLst>
          </pc:spChg>
        </pc:sldLayoutChg>
      </pc:sldMasterChg>
    </pc:docChg>
  </pc:docChgLst>
  <pc:docChgLst>
    <pc:chgData name="Josie Gray" userId="S::jgray@bccampus.ca::cbebf26f-8383-4582-a452-4f3c4c1fd1ab" providerId="AD" clId="Web-{B057EFBE-6A0B-32AF-D7D5-A0F7E5EB896D}"/>
    <pc:docChg chg="delSld modSld">
      <pc:chgData name="Josie Gray" userId="S::jgray@bccampus.ca::cbebf26f-8383-4582-a452-4f3c4c1fd1ab" providerId="AD" clId="Web-{B057EFBE-6A0B-32AF-D7D5-A0F7E5EB896D}" dt="2023-11-23T16:31:06.399" v="90"/>
      <pc:docMkLst>
        <pc:docMk/>
      </pc:docMkLst>
      <pc:sldChg chg="modNotes">
        <pc:chgData name="Josie Gray" userId="S::jgray@bccampus.ca::cbebf26f-8383-4582-a452-4f3c4c1fd1ab" providerId="AD" clId="Web-{B057EFBE-6A0B-32AF-D7D5-A0F7E5EB896D}" dt="2023-11-23T16:31:06.399" v="90"/>
        <pc:sldMkLst>
          <pc:docMk/>
          <pc:sldMk cId="3259821441" sldId="315"/>
        </pc:sldMkLst>
      </pc:sldChg>
      <pc:sldChg chg="modSp del">
        <pc:chgData name="Josie Gray" userId="S::jgray@bccampus.ca::cbebf26f-8383-4582-a452-4f3c4c1fd1ab" providerId="AD" clId="Web-{B057EFBE-6A0B-32AF-D7D5-A0F7E5EB896D}" dt="2023-11-23T16:20:03.920" v="8"/>
        <pc:sldMkLst>
          <pc:docMk/>
          <pc:sldMk cId="574934016" sldId="316"/>
        </pc:sldMkLst>
        <pc:spChg chg="mod">
          <ac:chgData name="Josie Gray" userId="S::jgray@bccampus.ca::cbebf26f-8383-4582-a452-4f3c4c1fd1ab" providerId="AD" clId="Web-{B057EFBE-6A0B-32AF-D7D5-A0F7E5EB896D}" dt="2023-11-23T16:19:27.357" v="7" actId="20577"/>
          <ac:spMkLst>
            <pc:docMk/>
            <pc:sldMk cId="574934016" sldId="316"/>
            <ac:spMk id="3" creationId="{D7CD947B-2B06-41C5-2D32-EDAE779B9E7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15A0C1-ACB7-552E-0024-BD253B4D7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E3D73A6A-78E5-B85A-FA0D-7572F45FA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D4CE0-4A3C-41A4-AC55-AE5509F06048}" type="datetimeFigureOut">
              <a:rPr lang="en-CA" smtClean="0"/>
              <a:t>2023-11-27</a:t>
            </a:fld>
            <a:endParaRPr lang="en-CA"/>
          </a:p>
        </p:txBody>
      </p:sp>
      <p:sp>
        <p:nvSpPr>
          <p:cNvPr id="4" name="Footer Placeholder 3">
            <a:extLst>
              <a:ext uri="{FF2B5EF4-FFF2-40B4-BE49-F238E27FC236}">
                <a16:creationId xmlns:a16="http://schemas.microsoft.com/office/drawing/2014/main" id="{2EC9F325-0FB2-2C5B-2435-672F9A3269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18C19D1A-C63B-9AF3-DC3E-C75C171627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688735-8F88-434E-9488-971335819667}" type="slidenum">
              <a:rPr lang="en-CA" smtClean="0"/>
              <a:t>‹#›</a:t>
            </a:fld>
            <a:endParaRPr lang="en-CA"/>
          </a:p>
        </p:txBody>
      </p:sp>
    </p:spTree>
    <p:extLst>
      <p:ext uri="{BB962C8B-B14F-4D97-AF65-F5344CB8AC3E}">
        <p14:creationId xmlns:p14="http://schemas.microsoft.com/office/powerpoint/2010/main" val="2377809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dirty="0">
                <a:cs typeface="Calibri"/>
              </a:rPr>
              <a:t>Hello everyone! Thank you so much for joining us for the third topic in the accessibility bites series. </a:t>
            </a:r>
            <a:endParaRPr lang="en-US" dirty="0"/>
          </a:p>
          <a:p>
            <a:pPr>
              <a:defRPr/>
            </a:pPr>
            <a:endParaRPr lang="en-US" dirty="0"/>
          </a:p>
          <a:p>
            <a:pPr>
              <a:defRPr/>
            </a:pPr>
            <a:r>
              <a:rPr lang="en-US" dirty="0"/>
              <a:t>Before I get started, I want to highlight that you can download the slides for this session from </a:t>
            </a:r>
            <a:r>
              <a:rPr lang="en-US" b="1" dirty="0"/>
              <a:t>bit.ly/</a:t>
            </a:r>
            <a:r>
              <a:rPr lang="en-US" b="1" dirty="0" err="1"/>
              <a:t>accessbites</a:t>
            </a:r>
            <a:r>
              <a:rPr lang="en-US" dirty="0"/>
              <a:t>. My colleague Helena will put this link directly into the chat as well. These slides are accessible and include my full speaking notes. You can use them to follow along as well go, refer back to at any time, and adapt for your own purposes. In this folder, you will also see the slides from the previous Accessibility Bites sessions.</a:t>
            </a:r>
            <a:endParaRPr lang="en-US" dirty="0">
              <a:cs typeface="Calibri"/>
            </a:endParaRPr>
          </a:p>
          <a:p>
            <a:pPr>
              <a:defRPr/>
            </a:pP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grateful to be joining you all today from </a:t>
            </a:r>
            <a:r>
              <a:rPr lang="en-US" dirty="0" err="1"/>
              <a:t>Moh’kins’tsis</a:t>
            </a:r>
            <a:r>
              <a:rPr lang="en-US" dirty="0"/>
              <a:t>, now known as the city of Calgary. The land I live on is part of Treaty 7, which includes the Blackfoot Confederacy (the </a:t>
            </a:r>
            <a:r>
              <a:rPr lang="en-US" dirty="0" err="1"/>
              <a:t>Siksika</a:t>
            </a:r>
            <a:r>
              <a:rPr lang="en-US" dirty="0"/>
              <a:t>, Piikani, and Kainai Nations), the Tsuut’ina Nation, and the Stoney </a:t>
            </a:r>
            <a:r>
              <a:rPr lang="en-US" dirty="0" err="1"/>
              <a:t>Nakoda</a:t>
            </a:r>
            <a:r>
              <a:rPr lang="en-US" dirty="0"/>
              <a:t> (including the </a:t>
            </a:r>
            <a:r>
              <a:rPr lang="en-US" dirty="0" err="1"/>
              <a:t>Chiniki</a:t>
            </a:r>
            <a:r>
              <a:rPr lang="en-US" dirty="0"/>
              <a:t>, </a:t>
            </a:r>
            <a:r>
              <a:rPr lang="en-US" dirty="0" err="1"/>
              <a:t>Bearspaw</a:t>
            </a:r>
            <a:r>
              <a:rPr lang="en-US" dirty="0"/>
              <a:t>, and Wesley Nations). This area is also a part of Metis Nation of Alberta, Region 3. Treaty 7 makes up much of southern Alberta. In the text of Treaty 7, it says that </a:t>
            </a:r>
            <a:r>
              <a:rPr lang="en-US" sz="1800" b="0" i="0" dirty="0">
                <a:effectLst/>
                <a:latin typeface="Calibri" panose="020F0502020204030204" pitchFamily="34" charset="0"/>
              </a:rPr>
              <a:t>the Indigenous nations who signed the treaty "cede, release, surrender, and yield all their rights, titles, and privileges to the lands.“ However, none of the Indigenous nations who are a part of this treaty ever understood it as one of land surrender, but rather one of peace. This is held up in their oral histories of the event. This discrepancy is due in part to significant language barriers between the Indigenous and Crown representatives and the complete opposite word views they had around what kind of relationships people can have to the land and how they would live with each other going forward. (Source: </a:t>
            </a:r>
            <a:r>
              <a:rPr lang="en-US" sz="1800" b="0" i="1" dirty="0">
                <a:effectLst/>
                <a:latin typeface="Calibri" panose="020F0502020204030204" pitchFamily="34" charset="0"/>
              </a:rPr>
              <a:t>The True Spirit and Original Intent of Treaty 7 </a:t>
            </a:r>
            <a:r>
              <a:rPr lang="en-US" sz="1800" b="0" i="0" dirty="0">
                <a:effectLst/>
                <a:latin typeface="Calibri" panose="020F0502020204030204" pitchFamily="34" charset="0"/>
              </a:rPr>
              <a:t>- https://www.jstor.org/stable/j.ctt80vm3). I’ve lived most of my live in BC, and in BC we talk about the land as being “unceded” since there are very few treaties there. I haven’t heard the term unceded used in the context I live in now, but these oral histories passed down through generations of Treaty 7 Nations complicate the implied distinction between </a:t>
            </a:r>
            <a:r>
              <a:rPr lang="en-US" sz="1800" b="0" i="0" dirty="0" err="1">
                <a:effectLst/>
                <a:latin typeface="Calibri" panose="020F0502020204030204" pitchFamily="34" charset="0"/>
              </a:rPr>
              <a:t>unceeded</a:t>
            </a:r>
            <a:r>
              <a:rPr lang="en-US" sz="1800" b="0" i="0" dirty="0">
                <a:effectLst/>
                <a:latin typeface="Calibri" panose="020F0502020204030204" pitchFamily="34" charset="0"/>
              </a:rPr>
              <a:t> and </a:t>
            </a:r>
            <a:r>
              <a:rPr lang="en-US" sz="1800" b="0" i="0" dirty="0" err="1">
                <a:effectLst/>
                <a:latin typeface="Calibri" panose="020F0502020204030204" pitchFamily="34" charset="0"/>
              </a:rPr>
              <a:t>treatied</a:t>
            </a:r>
            <a:r>
              <a:rPr lang="en-US" sz="1800" b="0" i="0" dirty="0">
                <a:effectLst/>
                <a:latin typeface="Calibri" panose="020F0502020204030204" pitchFamily="34" charset="0"/>
              </a:rPr>
              <a:t>, and are an important reminder that Canada is stolen land.</a:t>
            </a:r>
            <a:endParaRPr lang="en-US" b="1" dirty="0">
              <a:cs typeface="Calibri"/>
            </a:endParaRPr>
          </a:p>
          <a:p>
            <a:pPr>
              <a:buFont typeface="Arial" panose="020B0604020202020204" pitchFamily="34" charset="0"/>
              <a:defRPr/>
            </a:pPr>
            <a:endParaRPr lang="en-US" dirty="0"/>
          </a:p>
          <a:p>
            <a:pPr>
              <a:defRPr/>
            </a:pPr>
            <a:r>
              <a:rPr lang="en-US" dirty="0">
                <a:effectLst/>
              </a:rPr>
              <a:t>My name is Josie Gray</a:t>
            </a:r>
            <a:r>
              <a:rPr lang="en-US" dirty="0"/>
              <a:t>,</a:t>
            </a:r>
            <a:r>
              <a:rPr lang="en-US" dirty="0">
                <a:effectLst/>
              </a:rPr>
              <a:t> </a:t>
            </a:r>
            <a:r>
              <a:rPr lang="en-US" dirty="0"/>
              <a:t>and I use she/her pronouns. For those who can’t see me, I am a white woman in my late-twenties with shoulder-length blond hair, glasses, and a septum piercing. I work for BCcampus, and I have been working in digital accessibility in education for seven years and I have a Master’s of Design in Inclusive Design. The things I will be sharing throughout this series have come from my experience in making educational materials more accessible to disabled students. However, it’s important to recognize I am not a disabled person, and that disability is a huge category and there is a huge amount of diversity even among people with similar disabilities. I say this because I do not know everything of what it is to make something accessible to all people, and what may work for one person may not work for another. So I really want to encourage you to dig into all of the topics we will cover through the series, and then seek out further learning, especially from people with lived experience.</a:t>
            </a:r>
            <a:endParaRPr lang="en-US" dirty="0">
              <a:cs typeface="Calibri"/>
            </a:endParaRPr>
          </a:p>
          <a:p>
            <a:pPr>
              <a:buFont typeface="Arial" panose="020B0604020202020204" pitchFamily="34" charset="0"/>
              <a:defRPr/>
            </a:pPr>
            <a:endParaRPr lang="en-US" dirty="0">
              <a:ea typeface="Noto Sans"/>
              <a:cs typeface="Calibri"/>
            </a:endParaRPr>
          </a:p>
          <a:p>
            <a:pPr>
              <a:defRPr/>
            </a:pPr>
            <a:r>
              <a:rPr lang="en-US" dirty="0"/>
              <a:t>Welcome to the third session of the Accessibility Bites series, a series that looks at different accessibility topics related to teaching and learning in post-secondary.</a:t>
            </a:r>
            <a:endParaRPr lang="en-US" dirty="0">
              <a:cs typeface="Calibri"/>
            </a:endParaRPr>
          </a:p>
          <a:p>
            <a:pPr>
              <a:defRPr/>
            </a:pPr>
            <a:endParaRPr lang="en-US" dirty="0"/>
          </a:p>
          <a:p>
            <a:pPr>
              <a:defRPr/>
            </a:pPr>
            <a:r>
              <a:rPr lang="en-US" dirty="0"/>
              <a:t>For today’s topic, we are exploring slides decks. I will be using PowerPoint to demonstrate everything, but all of these principles apply to Google Slides as well. I have included in the resources folder that is linked on this slide a handout which has all of the practices I will describe today, along with for how to apply those practices in PowerPoint and Google slides. So please download that handout for future reference, especially if you are a Google Slides user.</a:t>
            </a:r>
          </a:p>
          <a:p>
            <a:pPr>
              <a:defRPr/>
            </a:pPr>
            <a:endParaRPr lang="en-US" dirty="0"/>
          </a:p>
          <a:p>
            <a:pPr>
              <a:defRPr/>
            </a:pPr>
            <a:r>
              <a:rPr lang="en-US" dirty="0"/>
              <a:t>For this session, if you have multiple screens, I encourage you to have a slide deck of your own open in front of you to follow along as we go. But you’re also welcome to just watch what I am doing.</a:t>
            </a:r>
            <a:endParaRPr lang="en-US" dirty="0">
              <a:cs typeface="Calibri"/>
            </a:endParaRPr>
          </a:p>
          <a:p>
            <a:pPr>
              <a:defRPr/>
            </a:pPr>
            <a:endParaRPr lang="en-US" dirty="0">
              <a:ea typeface="Noto Sans"/>
            </a:endParaRPr>
          </a:p>
          <a:p>
            <a:pPr>
              <a:defRPr/>
            </a:pPr>
            <a:endParaRPr lang="en-US" dirty="0">
              <a:ea typeface="Noto Sans"/>
            </a:endParaRPr>
          </a:p>
          <a:p>
            <a:pPr>
              <a:defRPr/>
            </a:pP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customize and edit your slide layouts in what is called the “Slide Master.” Here, you can edit the size and font of text, move, resize, and remove content placeholders, add backgrounds to all or specific slide layouts, and create new slide layouts.</a:t>
            </a:r>
          </a:p>
          <a:p>
            <a:endParaRPr lang="en-US" dirty="0"/>
          </a:p>
          <a:p>
            <a:r>
              <a:rPr lang="en-US" dirty="0"/>
              <a:t>So let’s take a closer look. You can access slide master under “View” – then find “Master Views” and select “Slide Master.” *Demo*</a:t>
            </a:r>
          </a:p>
          <a:p>
            <a:endParaRPr lang="en-US" dirty="0"/>
          </a:p>
          <a:p>
            <a:r>
              <a:rPr lang="en-US" dirty="0"/>
              <a:t>Pros for using this method:</a:t>
            </a:r>
          </a:p>
          <a:p>
            <a:pPr marL="171450" indent="-171450">
              <a:buFont typeface="Arial" panose="020B0604020202020204" pitchFamily="34" charset="0"/>
              <a:buChar char="•"/>
            </a:pPr>
            <a:r>
              <a:rPr lang="en-US" dirty="0"/>
              <a:t>If your slide layouts are accessible, creating accessible PowerPoints becomes a lot easier.</a:t>
            </a:r>
          </a:p>
          <a:p>
            <a:pPr marL="171450" indent="-171450">
              <a:buFont typeface="Arial" panose="020B0604020202020204" pitchFamily="34" charset="0"/>
              <a:buChar char="•"/>
            </a:pPr>
            <a:r>
              <a:rPr lang="en-US" dirty="0"/>
              <a:t>Using slide layouts makes maintaining your slides easier in the long run. If you need to change the text style, you can do it once in slide master and it will apply to all of the relevant slides automatically.</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292298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setting up the display of text content in the slide master, there are a few things to keep in mind.</a:t>
            </a:r>
          </a:p>
          <a:p>
            <a:endParaRPr lang="en-US" dirty="0"/>
          </a:p>
          <a:p>
            <a:pPr marL="171450" indent="-171450">
              <a:buFont typeface="Arial" panose="020B0604020202020204" pitchFamily="34" charset="0"/>
              <a:buChar char="•"/>
            </a:pPr>
            <a:r>
              <a:rPr lang="en-US" dirty="0"/>
              <a:t>First is the size of your text. Font size is tricky because some fonts are larger than others, but generally the rule I follow is to not have text smaller than 24 pt. This is important because people’s vision varies greatly and people with low vision need larger text. In addition, there may be environmental factors. For example, presenting in a large room where people are far from your slides or someone viewing your slides on a mobile device. Using large text is also a good way to keep yourself from putting too much text content on one slide.</a:t>
            </a:r>
          </a:p>
          <a:p>
            <a:pPr marL="171450" indent="-171450">
              <a:buFont typeface="Arial" panose="020B0604020202020204" pitchFamily="34" charset="0"/>
              <a:buChar char="•"/>
            </a:pPr>
            <a:r>
              <a:rPr lang="en-US" dirty="0"/>
              <a:t>The next is the type of font you use. The most important thing is to keep it simple. No cursive or decorative fonts. Do not use all caps or italics unless necessary for meaning because that can make content harder to read. Generally, sans serif fonts are recommended for reading on screens over serif fonts. Sans serif fonts are fonts that do not have the feet on the ends of letters.</a:t>
            </a:r>
          </a:p>
          <a:p>
            <a:pPr marL="171450" indent="-171450">
              <a:buFont typeface="Arial" panose="020B0604020202020204" pitchFamily="34" charset="0"/>
              <a:buChar char="•"/>
            </a:pPr>
            <a:r>
              <a:rPr lang="en-US" dirty="0"/>
              <a:t>And finally, ensure the </a:t>
            </a:r>
            <a:r>
              <a:rPr lang="en-US" dirty="0" err="1"/>
              <a:t>colour</a:t>
            </a:r>
            <a:r>
              <a:rPr lang="en-US" dirty="0"/>
              <a:t> of your text has a high contrast against whatever </a:t>
            </a:r>
            <a:r>
              <a:rPr lang="en-US" dirty="0" err="1"/>
              <a:t>colour</a:t>
            </a:r>
            <a:r>
              <a:rPr lang="en-US" dirty="0"/>
              <a:t> is the background. The web content accessibility guidelines provides minimum contrast ratios that must be met for content to be accessible. The highest contrast ratio of black text on a white background is 21:1. The minimum contrast ratio for regular text is 4.5 to 1. Now, PowerPoint won’t check </a:t>
            </a:r>
            <a:r>
              <a:rPr lang="en-US" dirty="0" err="1"/>
              <a:t>colour</a:t>
            </a:r>
            <a:r>
              <a:rPr lang="en-US" dirty="0"/>
              <a:t> contrast for you, but there are multiple contrast checkers available online that you can use.</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2156112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 the screen, I have green text on a white background. Let’s test if this </a:t>
            </a:r>
            <a:r>
              <a:rPr lang="en-US" dirty="0" err="1"/>
              <a:t>colour</a:t>
            </a:r>
            <a:r>
              <a:rPr lang="en-US" dirty="0"/>
              <a:t> combination is accessible.</a:t>
            </a:r>
          </a:p>
          <a:p>
            <a:endParaRPr lang="en-US" dirty="0"/>
          </a:p>
          <a:p>
            <a:r>
              <a:rPr lang="en-US" dirty="0"/>
              <a:t>When testing </a:t>
            </a:r>
            <a:r>
              <a:rPr lang="en-US" dirty="0" err="1"/>
              <a:t>colour</a:t>
            </a:r>
            <a:r>
              <a:rPr lang="en-US" dirty="0"/>
              <a:t> contrast, you need to use the </a:t>
            </a:r>
            <a:r>
              <a:rPr lang="en-US" dirty="0" err="1"/>
              <a:t>colour</a:t>
            </a:r>
            <a:r>
              <a:rPr lang="en-US" dirty="0"/>
              <a:t> hex codes. Hex are codes that allow you to communicate the exact shade of a </a:t>
            </a:r>
            <a:r>
              <a:rPr lang="en-US" dirty="0" err="1"/>
              <a:t>colour</a:t>
            </a:r>
            <a:r>
              <a:rPr lang="en-US" dirty="0"/>
              <a:t>. To find out the hex code of text you are using in PowerPoint, select the text, go to the font </a:t>
            </a:r>
            <a:r>
              <a:rPr lang="en-US" dirty="0" err="1"/>
              <a:t>colour</a:t>
            </a:r>
            <a:r>
              <a:rPr lang="en-US" dirty="0"/>
              <a:t> drop down, go to “more </a:t>
            </a:r>
            <a:r>
              <a:rPr lang="en-US" dirty="0" err="1"/>
              <a:t>colours</a:t>
            </a:r>
            <a:r>
              <a:rPr lang="en-US" dirty="0"/>
              <a:t>.” and then under the “custom” tab, there will be a “Hex” textbox. Hex codes generally have 6 characters are a combination of numbers and letters.</a:t>
            </a:r>
          </a:p>
          <a:p>
            <a:endParaRPr lang="en-US" dirty="0"/>
          </a:p>
          <a:p>
            <a:r>
              <a:rPr lang="en-US" dirty="0"/>
              <a:t>So for this example, the hex code of the green text, which is the foreground, is 2f9700. The hex code of the white background is </a:t>
            </a:r>
            <a:r>
              <a:rPr lang="en-US" dirty="0" err="1"/>
              <a:t>ffffff</a:t>
            </a:r>
            <a:r>
              <a:rPr lang="en-US" dirty="0"/>
              <a:t> (6 fs). </a:t>
            </a:r>
          </a:p>
          <a:p>
            <a:endParaRPr lang="en-US" dirty="0"/>
          </a:p>
          <a:p>
            <a:r>
              <a:rPr lang="en-US" dirty="0"/>
              <a:t>So I am going to put a link into the chat of a </a:t>
            </a:r>
            <a:r>
              <a:rPr lang="en-US" dirty="0" err="1"/>
              <a:t>colour</a:t>
            </a:r>
            <a:r>
              <a:rPr lang="en-US" dirty="0"/>
              <a:t> contrast checker that you can use as well as the hex codes. You’re welcome to try it out for yourself or just follow along.</a:t>
            </a:r>
          </a:p>
          <a:p>
            <a:endParaRPr lang="en-US" dirty="0"/>
          </a:p>
          <a:p>
            <a:r>
              <a:rPr lang="en-US" dirty="0"/>
              <a:t>https://webaim.org/resources/contrastchecker/ </a:t>
            </a:r>
          </a:p>
          <a:p>
            <a:pPr marL="0" indent="0">
              <a:buNone/>
            </a:pPr>
            <a:r>
              <a:rPr lang="en-US" dirty="0"/>
              <a:t>Foreground (Text): 2f9700</a:t>
            </a:r>
          </a:p>
          <a:p>
            <a:pPr marL="0" indent="0">
              <a:buNone/>
            </a:pPr>
            <a:r>
              <a:rPr lang="en-US" dirty="0"/>
              <a:t>Background: </a:t>
            </a:r>
            <a:r>
              <a:rPr lang="en-US" dirty="0" err="1"/>
              <a:t>ffffff</a:t>
            </a:r>
            <a:endParaRPr lang="en-CA" dirty="0"/>
          </a:p>
          <a:p>
            <a:endParaRPr lang="en-US" dirty="0"/>
          </a:p>
          <a:p>
            <a:r>
              <a:rPr lang="en-US" dirty="0"/>
              <a:t>We are looking for either a pass or a fail under “Normal Text” under WCAG AA. *open a tab and demonstrate*</a:t>
            </a:r>
          </a:p>
          <a:p>
            <a:endParaRPr lang="en-CA" dirty="0"/>
          </a:p>
          <a:p>
            <a:r>
              <a:rPr lang="en-CA" dirty="0"/>
              <a:t>So we know that this colour combination is not accessible. To make it accessible, we need to increase the contrast, so make the green text darker, and we can use the contrast checker tool to do this.</a:t>
            </a: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78508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people also use animations in their presentations. So when I am talking about animations, that includes </a:t>
            </a:r>
          </a:p>
          <a:p>
            <a:pPr marL="171450" indent="-171450">
              <a:buFont typeface="Arial" panose="020B0604020202020204" pitchFamily="34" charset="0"/>
              <a:buChar char="•"/>
            </a:pPr>
            <a:r>
              <a:rPr lang="en-US" dirty="0"/>
              <a:t>GIFs, those short, soundless video clips that generally play on a loop to convey a reaction.</a:t>
            </a:r>
          </a:p>
          <a:p>
            <a:pPr marL="171450" indent="-171450">
              <a:buFont typeface="Arial" panose="020B0604020202020204" pitchFamily="34" charset="0"/>
              <a:buChar char="•"/>
            </a:pPr>
            <a:r>
              <a:rPr lang="en-US" dirty="0"/>
              <a:t>Slide transitions, when you have slides change from one to the next in a funky way</a:t>
            </a:r>
          </a:p>
          <a:p>
            <a:pPr marL="171450" indent="-171450">
              <a:buFont typeface="Arial" panose="020B0604020202020204" pitchFamily="34" charset="0"/>
              <a:buChar char="•"/>
            </a:pPr>
            <a:r>
              <a:rPr lang="en-US" dirty="0"/>
              <a:t>And text animations, which affect how text on your slides displays</a:t>
            </a:r>
          </a:p>
          <a:p>
            <a:pPr marL="0" indent="0">
              <a:buFont typeface="Arial" panose="020B0604020202020204" pitchFamily="34" charset="0"/>
              <a:buNone/>
            </a:pPr>
            <a:endParaRPr lang="en-US" dirty="0"/>
          </a:p>
          <a:p>
            <a:r>
              <a:rPr lang="en-US" dirty="0"/>
              <a:t>So when using these animations, generally I recommend:</a:t>
            </a:r>
          </a:p>
          <a:p>
            <a:pPr marL="171450" indent="-171450">
              <a:buFont typeface="Arial" panose="020B0604020202020204" pitchFamily="34" charset="0"/>
              <a:buChar char="•"/>
            </a:pPr>
            <a:r>
              <a:rPr lang="en-US" dirty="0"/>
              <a:t>Use them with intention – consider how they support you in communicating your content clearly</a:t>
            </a:r>
          </a:p>
          <a:p>
            <a:pPr marL="171450" indent="-171450">
              <a:buFont typeface="Arial" panose="020B0604020202020204" pitchFamily="34" charset="0"/>
              <a:buChar char="•"/>
            </a:pPr>
            <a:r>
              <a:rPr lang="en-US" dirty="0"/>
              <a:t>Keep them simple (Excessive animation can be distracting) So if using GIFs, allow them to play long enough to make the point, then pause the GIF or change the slide. Don’t allow it to continuously loop in the background.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165543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 last thing related to slide design is slide content order. For people who can see slides, we will interpret the slide order based on placement and size of slide content. However, screen readers will generally read through the slide content based on the order it was placed on the page, which doesn’t always match up with the order it should be read in.</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One way to easily check slide order is to click a part of the slide that doesn’t have any content and then use the [Tab] key on your keyboard to skip through the content. Each item on the slide will highlight in the order it would be read by a screen reader.</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So in this example, it goes &gt; Title &gt; Text explanation &gt; Kittens &gt; Great &gt; Are. When it should be read: “Kittens are great.”</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There are two ways to edit slide order. The first is to right click the object you want to move and select either “Send forward” or “Send backward.” One thing to know is that slide order is back to front. So the first object (title) is the farthest back. So if I want “are” to be read before “great” I need to move “are” backward. This will work in both PowerPoint and Google Docs.</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In PowerPoint, there is another, easier way. Enable the Accessibility checker under the “Review” tab. This will enable an “Accessibility” tab at the top. Then select “Reading Order Pane.” Here you can drag and drop objects or select them and use the arrows to move them</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**If you are using an older version of PowerPoint: Go to Home &gt; Drawing &gt; Arrange &gt; Selection pane. Here it will list the order of objects on the slide. Remember, things are ordered back to front, so the title will appear at the end. If you click on the title of an object, the object on the slide will be highlighted as well. So that’s an easy way to check object order. Then to change object order, you can either drag and reorder the list how you need or select the item you want to move and use the up/down arrows.</a:t>
            </a:r>
            <a:endParaRPr lang="en-US" b="0" i="0" dirty="0">
              <a:effectLst/>
            </a:endParaRPr>
          </a:p>
          <a:p>
            <a:pPr algn="l" rtl="0" fontAlgn="base"/>
            <a:endParaRPr lang="en-US" b="0" i="0" dirty="0">
              <a:effectLst/>
            </a:endParaRPr>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350791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move on to the accessibility of content you add to your slides.</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122712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slide titles. You should give each slide in your slide deck a unique title. This will make it easier to navigate and for people to come back to specific content, especially for people using screen readers. If you do have multiple slides that cover the same topic, consider numbering them.</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1278860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images, you need to ensure that all images in your slide deck that convey information have alternative text, which is a written description of what is happening in the image for those who can’t see it.</a:t>
            </a:r>
          </a:p>
          <a:p>
            <a:endParaRPr lang="en-US" dirty="0"/>
          </a:p>
          <a:p>
            <a:r>
              <a:rPr lang="en-US" dirty="0"/>
              <a:t>To add alt text, right click the image and select “View alt text.” A box will pop up with space to add your alt text. In this example, I’ve already added alt text. It reads: An empty highway surrounded by green trees and snow-capped mountains disappears into the distance.</a:t>
            </a:r>
          </a:p>
          <a:p>
            <a:endParaRPr lang="en-US" dirty="0"/>
          </a:p>
          <a:p>
            <a:r>
              <a:rPr lang="en-US" dirty="0"/>
              <a:t>If you have an image on your slide that you don’t think is relevant to the slide content and you want people who are using screen readers to skip over the image, you can mark the image as decorative. But only do this if the image really is not relevant.</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13400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You also need to pay attention to how you use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in your slide deck. This is important for people who have low or poor-contrast vision, are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blind, or for those who use a device with a monochrome display or who may be printing in black and white. In general, information should never be conveyed by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 alone.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For example, here are two versions of the same bar graph charting student device preferences. The first graph uses the </a:t>
            </a:r>
            <a:r>
              <a:rPr lang="en-US" b="0" i="0" u="none" strike="noStrike" dirty="0" err="1">
                <a:solidFill>
                  <a:srgbClr val="000000"/>
                </a:solidFill>
                <a:effectLst/>
                <a:latin typeface="Calibri" panose="020F0502020204030204" pitchFamily="34" charset="0"/>
              </a:rPr>
              <a:t>colours</a:t>
            </a:r>
            <a:r>
              <a:rPr lang="en-US" b="0" i="0" u="none" strike="noStrike" dirty="0">
                <a:solidFill>
                  <a:srgbClr val="000000"/>
                </a:solidFill>
                <a:effectLst/>
                <a:latin typeface="Calibri" panose="020F0502020204030204" pitchFamily="34" charset="0"/>
              </a:rPr>
              <a:t> red, blue, and green to differentiate between students who prefer desktops, smartphones, or laptops. </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When the same graph is seen in greyscale, it becomes really difficult to tell which bar corresponds with which category. The red and the green look almost identical. This may be a serious barrier for someone who has a hard time differentiating between. </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This problem can be solved by using </a:t>
            </a:r>
            <a:r>
              <a:rPr lang="en-US" b="0" i="0" u="none" strike="noStrike" dirty="0" err="1">
                <a:solidFill>
                  <a:srgbClr val="000000"/>
                </a:solidFill>
                <a:effectLst/>
                <a:latin typeface="Calibri" panose="020F0502020204030204" pitchFamily="34" charset="0"/>
              </a:rPr>
              <a:t>colours</a:t>
            </a:r>
            <a:r>
              <a:rPr lang="en-US" b="0" i="0" u="none" strike="noStrike" dirty="0">
                <a:solidFill>
                  <a:srgbClr val="000000"/>
                </a:solidFill>
                <a:effectLst/>
                <a:latin typeface="Calibri" panose="020F0502020204030204" pitchFamily="34" charset="0"/>
              </a:rPr>
              <a:t> with higher contrast ratios, and by adding labels to each bar, as shown in the second example. Adding labels to each bar ensures that the meaning of this graph is not only being conveyed by </a:t>
            </a:r>
            <a:r>
              <a:rPr lang="en-US" b="0" i="0" u="none" strike="noStrike" dirty="0" err="1">
                <a:solidFill>
                  <a:srgbClr val="000000"/>
                </a:solidFill>
                <a:effectLst/>
                <a:latin typeface="Calibri" panose="020F0502020204030204" pitchFamily="34" charset="0"/>
              </a:rPr>
              <a:t>colour</a:t>
            </a:r>
            <a:r>
              <a:rPr lang="en-US" b="0"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CA" b="0" i="0" dirty="0">
                <a:solidFill>
                  <a:srgbClr val="000000"/>
                </a:solidFill>
                <a:effectLst/>
                <a:latin typeface="Calibri" panose="020F0502020204030204" pitchFamily="34" charset="0"/>
              </a:rPr>
              <a:t>​</a:t>
            </a:r>
            <a:endParaRPr lang="en-CA" b="0" i="0" dirty="0">
              <a:effectLst/>
            </a:endParaRPr>
          </a:p>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121312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including links in your slides, you have to consider how you want your audience to engage with those links. </a:t>
            </a:r>
          </a:p>
          <a:p>
            <a:endParaRPr lang="en-US" dirty="0"/>
          </a:p>
          <a:p>
            <a:r>
              <a:rPr lang="en-US" dirty="0"/>
              <a:t>If you want people to be able to write links down or type them into their browser, put the web address on the slide and read it aloud. Use short links that are easy to remember. If it’s a virtual meeting, put the link in the chat. If links you want to share are very long and complicated, consider using a service that will shorten your links, like </a:t>
            </a:r>
            <a:r>
              <a:rPr lang="en-US" dirty="0" err="1"/>
              <a:t>bitly</a:t>
            </a:r>
            <a:r>
              <a:rPr lang="en-US" dirty="0"/>
              <a:t>.</a:t>
            </a:r>
          </a:p>
          <a:p>
            <a:endParaRPr lang="en-US" dirty="0"/>
          </a:p>
          <a:p>
            <a:r>
              <a:rPr lang="en-US" dirty="0"/>
              <a:t>If you expect people to have a copy of your slides, use descriptive link text. That means ensure the text of the link describes where the link will take them. So in this case, the link text reads: Download materials for this presentation.</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176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Here is what you can expect from the session today. </a:t>
            </a:r>
          </a:p>
          <a:p>
            <a:endParaRPr lang="en-US" dirty="0">
              <a:cs typeface="Calibri" panose="020F0502020204030204"/>
            </a:endParaRPr>
          </a:p>
          <a:p>
            <a:r>
              <a:rPr lang="en-US" dirty="0">
                <a:cs typeface="Calibri" panose="020F0502020204030204"/>
              </a:rPr>
              <a:t>The bulk of this session will be a presentation with demonstration. And we will use any time we have left for additional discussion and questions. </a:t>
            </a:r>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790430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final step once you’ve set up all your slides is to run an accessibility check. PowerPoint’s accessibility checker doesn’t check everything, but it can be helpful for flagging slides that may have content out of order or images that don’t have alt text.</a:t>
            </a:r>
          </a:p>
          <a:p>
            <a:endParaRPr lang="en-US" dirty="0"/>
          </a:p>
          <a:p>
            <a:r>
              <a:rPr lang="en-US" dirty="0"/>
              <a:t>You can find the Accessibility Checker under the “Review” tab.</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20</a:t>
            </a:fld>
            <a:endParaRPr lang="en-US"/>
          </a:p>
        </p:txBody>
      </p:sp>
    </p:spTree>
    <p:extLst>
      <p:ext uri="{BB962C8B-B14F-4D97-AF65-F5344CB8AC3E}">
        <p14:creationId xmlns:p14="http://schemas.microsoft.com/office/powerpoint/2010/main" val="1148086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how to make your slides more accessible. So to end, here are a few ways you can make your live presentation practices more accessible. </a:t>
            </a:r>
          </a:p>
          <a:p>
            <a:pPr marL="171450" indent="-171450">
              <a:buFont typeface="Arial" panose="020B0604020202020204" pitchFamily="34" charset="0"/>
              <a:buChar char="•"/>
            </a:pPr>
            <a:r>
              <a:rPr lang="en-US" dirty="0"/>
              <a:t>The first is to get into the routine of reading out all of the text on your slide and describing any visuals. Generally, present under the assumption that people cannot see your slides. That will ensure people who are blind are able to get all of the same content. It also can make it easier for people to follow along and take notes. </a:t>
            </a:r>
          </a:p>
          <a:p>
            <a:pPr marL="171450" indent="-171450">
              <a:buFont typeface="Arial" panose="020B0604020202020204" pitchFamily="34" charset="0"/>
              <a:buChar char="•"/>
            </a:pPr>
            <a:r>
              <a:rPr lang="en-US" dirty="0"/>
              <a:t>The second is to share a copy of your slides in advance of the presentation. This will allow people to customize the display of the information however they need. It will also make it easier for people to follow along to take notes, as well as come back to the content later. And if you use speaking notes, consider sharing those as well.</a:t>
            </a:r>
          </a:p>
          <a:p>
            <a:pPr marL="171450" indent="-171450">
              <a:buFont typeface="Arial" panose="020B0604020202020204" pitchFamily="34" charset="0"/>
              <a:buChar char="•"/>
            </a:pPr>
            <a:r>
              <a:rPr lang="en-US" dirty="0"/>
              <a:t>And finally, if closed captioning isn’t already being provided another way, consider enabling automatic captioning. Automatic captioning is available in both PowerPoint and Google Slides.</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21</a:t>
            </a:fld>
            <a:endParaRPr lang="en-US"/>
          </a:p>
        </p:txBody>
      </p:sp>
    </p:spTree>
    <p:extLst>
      <p:ext uri="{BB962C8B-B14F-4D97-AF65-F5344CB8AC3E}">
        <p14:creationId xmlns:p14="http://schemas.microsoft.com/office/powerpoint/2010/main" val="1939561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08F43B-2871-463A-AD9E-8FFEE86A9B16}" type="slidenum">
              <a:rPr lang="en-US" smtClean="0"/>
              <a:t>23</a:t>
            </a:fld>
            <a:endParaRPr lang="en-US"/>
          </a:p>
        </p:txBody>
      </p:sp>
    </p:spTree>
    <p:extLst>
      <p:ext uri="{BB962C8B-B14F-4D97-AF65-F5344CB8AC3E}">
        <p14:creationId xmlns:p14="http://schemas.microsoft.com/office/powerpoint/2010/main" val="184071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So before we get farther into this topic, we need to understand accessibility. </a:t>
            </a:r>
          </a:p>
          <a:p>
            <a:endParaRPr lang="en-CA" dirty="0">
              <a:cs typeface="Calibri"/>
            </a:endParaRPr>
          </a:p>
          <a:p>
            <a:r>
              <a:rPr lang="en-CA" dirty="0">
                <a:cs typeface="Calibri"/>
              </a:rPr>
              <a:t>For this series, when we talk about accessibility, we are specifically talking about what is needed to ensure people with disabilities can have equitable access to education.</a:t>
            </a:r>
            <a:endParaRPr lang="en-CA" dirty="0"/>
          </a:p>
          <a:p>
            <a:endParaRPr lang="en-CA" dirty="0">
              <a:cs typeface="Calibri"/>
            </a:endParaRPr>
          </a:p>
          <a:p>
            <a:r>
              <a:rPr lang="en-CA" dirty="0">
                <a:cs typeface="Calibri"/>
              </a:rPr>
              <a:t>To make education accessible, we must design and create resources, experiences, tools, and spaces that allow for and support the diversity of our bodies and minds. </a:t>
            </a:r>
            <a:r>
              <a:rPr lang="en-CA" dirty="0"/>
              <a:t>So rather than focusing on what we think is normal or average, we are going to start from a place where we expect and plan for the presence of diversity and work to build in flexibility and choice so people can access their education in a way that works for them.</a:t>
            </a:r>
            <a:endParaRPr lang="en-CA" dirty="0">
              <a:cs typeface="Calibri"/>
            </a:endParaRPr>
          </a:p>
          <a:p>
            <a:endParaRPr lang="en-CA" dirty="0">
              <a:cs typeface="Calibri"/>
            </a:endParaRPr>
          </a:p>
          <a:p>
            <a:r>
              <a:rPr lang="en-CA" dirty="0">
                <a:cs typeface="Calibri"/>
              </a:rPr>
              <a:t>Although accessibility can benefit everyone, the needs of disabled people are the priority and focus of accessibility work.</a:t>
            </a:r>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274887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let's start with how setting up and designing slides so they are accessible.</a:t>
            </a:r>
          </a:p>
        </p:txBody>
      </p:sp>
      <p:sp>
        <p:nvSpPr>
          <p:cNvPr id="4" name="Slide Number Placeholder 3"/>
          <p:cNvSpPr>
            <a:spLocks noGrp="1"/>
          </p:cNvSpPr>
          <p:nvPr>
            <p:ph type="sldNum" sz="quarter" idx="5"/>
          </p:nvPr>
        </p:nvSpPr>
        <p:spPr/>
        <p:txBody>
          <a:bodyPr/>
          <a:lstStyle/>
          <a:p>
            <a:fld id="{C608F43B-2871-463A-AD9E-8FFEE86A9B16}" type="slidenum">
              <a:rPr lang="en-US" smtClean="0"/>
              <a:t>4</a:t>
            </a:fld>
            <a:endParaRPr lang="en-US"/>
          </a:p>
        </p:txBody>
      </p:sp>
    </p:spTree>
    <p:extLst>
      <p:ext uri="{BB962C8B-B14F-4D97-AF65-F5344CB8AC3E}">
        <p14:creationId xmlns:p14="http://schemas.microsoft.com/office/powerpoint/2010/main" val="264016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Calibri"/>
                <a:cs typeface="Calibri"/>
              </a:rPr>
              <a:t>The first rule is do not use textboxes. Textboxes</a:t>
            </a:r>
            <a:r>
              <a:rPr lang="en-US" b="0" i="0" u="none" strike="noStrike" dirty="0">
                <a:solidFill>
                  <a:srgbClr val="000000"/>
                </a:solidFill>
                <a:effectLst/>
                <a:latin typeface="Calibri"/>
                <a:cs typeface="Calibri"/>
              </a:rPr>
              <a:t> are cancelled. Text added to textboxes is not read by a screen reader unless you also add alternative text to that textbox, which is an extra step that can be frustrating if your whole slide deck is made of textboxes.</a:t>
            </a:r>
          </a:p>
          <a:p>
            <a:endParaRPr lang="en-US" dirty="0">
              <a:latin typeface="Calibri"/>
              <a:cs typeface="Calibri"/>
            </a:endParaRPr>
          </a:p>
          <a:p>
            <a:r>
              <a:rPr lang="en-US" dirty="0">
                <a:latin typeface="Calibri"/>
                <a:cs typeface="Calibri"/>
              </a:rPr>
              <a:t>And if you’re not sure what I mean when I say “”textboxes,” textboxes are added under "Insert." *show*</a:t>
            </a:r>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315741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might be thinking – Okay, what do I do instead?</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229975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you should be using what are called “slide layouts” for your slide design. Slides layouts give your slides structure that will make it easier for people using screen readers to easily navigate them. They also use content placeholders for different types of content (headings, text, images, </a:t>
            </a:r>
            <a:r>
              <a:rPr lang="en-US" dirty="0" err="1"/>
              <a:t>etc</a:t>
            </a:r>
            <a:r>
              <a:rPr lang="en-US" dirty="0"/>
              <a:t>) instead of textboxes.</a:t>
            </a:r>
          </a:p>
          <a:p>
            <a:endParaRPr lang="en-US" dirty="0"/>
          </a:p>
          <a:p>
            <a:r>
              <a:rPr lang="en-US" dirty="0"/>
              <a:t>By default, PowerPoint will give you a basic selection of slide layouts. They are listed under “Home” and “Slides.” *Demo insert new slide and then change layout*</a:t>
            </a:r>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89327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So you might be wondering, how do I know if my slide is using placeholders, that are available in slide layouts, or textboxes?</a:t>
            </a:r>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dirty="0">
                <a:solidFill>
                  <a:srgbClr val="000000"/>
                </a:solidFill>
                <a:effectLst/>
                <a:latin typeface="Calibri" panose="020F0502020204030204" pitchFamily="34" charset="0"/>
              </a:rPr>
              <a:t>​</a:t>
            </a:r>
            <a:endParaRPr lang="en-US" b="0" i="0" dirty="0">
              <a:effectLst/>
            </a:endParaRPr>
          </a:p>
          <a:p>
            <a:pPr fontAlgn="base"/>
            <a:r>
              <a:rPr lang="en-US" b="0" i="0" u="none" strike="noStrike" dirty="0">
                <a:solidFill>
                  <a:srgbClr val="000000"/>
                </a:solidFill>
                <a:effectLst/>
                <a:latin typeface="Calibri"/>
                <a:cs typeface="Calibri"/>
              </a:rPr>
              <a:t>One way to tell is to delete the content. When you delete "a place holder" the </a:t>
            </a:r>
            <a:r>
              <a:rPr lang="en-US" dirty="0">
                <a:solidFill>
                  <a:srgbClr val="000000"/>
                </a:solidFill>
                <a:latin typeface="Calibri"/>
                <a:cs typeface="Calibri"/>
              </a:rPr>
              <a:t>content in the place holder will be removed but the placeholder</a:t>
            </a:r>
            <a:r>
              <a:rPr lang="en-US" b="0" i="0" u="none" strike="noStrike" dirty="0">
                <a:solidFill>
                  <a:srgbClr val="000000"/>
                </a:solidFill>
                <a:effectLst/>
                <a:latin typeface="Calibri"/>
                <a:cs typeface="Calibri"/>
              </a:rPr>
              <a:t> will still be there. When you delete "a textbox" the textbox disappears.</a:t>
            </a:r>
            <a:r>
              <a:rPr lang="en-US" dirty="0"/>
              <a:t>	</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4028890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Another way to tell if your slides are using proper placeholders is in the outline view. The outline view will provide a text-only version of the slide – only text in proper placeholders will appear here.</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So to open outline view, go to the “View” tab and then under “Presentation Views” select “Outline View.”</a:t>
            </a:r>
            <a:endParaRPr lang="en-US" b="0" i="0" dirty="0">
              <a:effectLst/>
            </a:endParaRPr>
          </a:p>
          <a:p>
            <a:pPr algn="l" rtl="0" fontAlgn="base"/>
            <a:r>
              <a:rPr lang="en-US" b="0" i="0" dirty="0">
                <a:solidFill>
                  <a:srgbClr val="000000"/>
                </a:solidFill>
                <a:effectLst/>
                <a:latin typeface="Calibri" panose="020F0502020204030204" pitchFamily="34" charset="0"/>
              </a:rPr>
              <a:t>​</a:t>
            </a:r>
            <a:endParaRPr lang="en-US" b="0" i="0" dirty="0">
              <a:effectLst/>
            </a:endParaRPr>
          </a:p>
          <a:p>
            <a:pPr algn="l" rtl="0" fontAlgn="base"/>
            <a:r>
              <a:rPr lang="en-US" b="0" i="0" u="none" strike="noStrike" dirty="0">
                <a:solidFill>
                  <a:srgbClr val="000000"/>
                </a:solidFill>
                <a:effectLst/>
                <a:latin typeface="Calibri" panose="020F0502020204030204" pitchFamily="34" charset="0"/>
              </a:rPr>
              <a:t>This is the outline view of this slide check. For slide 8, you can see that only the text in the place holder displays. The text in a textbox does not.</a:t>
            </a:r>
            <a:endParaRPr lang="en-US" b="0" i="0" dirty="0">
              <a:effectLst/>
            </a:endParaRPr>
          </a:p>
          <a:p>
            <a:pPr marL="0" indent="0">
              <a:buFont typeface="Arial" panose="020B0604020202020204" pitchFamily="34" charset="0"/>
              <a:buNone/>
            </a:pPr>
            <a:r>
              <a:rPr lang="en-US" dirty="0"/>
              <a:t>	</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1935364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3912"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Presentation Title Slide</a:t>
            </a:r>
          </a:p>
        </p:txBody>
      </p:sp>
      <p:sp>
        <p:nvSpPr>
          <p:cNvPr id="3" name="Subtitle 2"/>
          <p:cNvSpPr>
            <a:spLocks noGrp="1"/>
          </p:cNvSpPr>
          <p:nvPr>
            <p:ph type="subTitle" idx="1" hasCustomPrompt="1"/>
          </p:nvPr>
        </p:nvSpPr>
        <p:spPr>
          <a:xfrm>
            <a:off x="2163913"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2163912"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Presenter Information</a:t>
            </a:r>
          </a:p>
        </p:txBody>
      </p:sp>
    </p:spTree>
    <p:extLst>
      <p:ext uri="{BB962C8B-B14F-4D97-AF65-F5344CB8AC3E}">
        <p14:creationId xmlns:p14="http://schemas.microsoft.com/office/powerpoint/2010/main" val="2726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833479" y="273845"/>
            <a:ext cx="7419173"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833479" y="1369219"/>
            <a:ext cx="7419173"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82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305435" y="4489647"/>
            <a:ext cx="7372073" cy="435130"/>
          </a:xfrm>
        </p:spPr>
        <p:txBody>
          <a:bodyPr>
            <a:normAutofit/>
          </a:bodyPr>
          <a:lstStyle>
            <a:lvl1pPr marL="0" indent="0">
              <a:buNone/>
              <a:defRPr sz="1000" b="0" i="0">
                <a:latin typeface="Noto Sans Light" panose="020B0402040504020204" pitchFamily="34" charset="0"/>
                <a:ea typeface="Noto Sans Light" panose="020B0402040504020204" pitchFamily="34" charset="0"/>
                <a:cs typeface="Noto Sans Light" panose="020B0402040504020204" pitchFamily="34" charset="0"/>
              </a:defRPr>
            </a:lvl1pPr>
          </a:lstStyle>
          <a:p>
            <a:pPr lvl="0"/>
            <a:r>
              <a:rPr lang="en-US" dirty="0"/>
              <a:t>Copyright</a:t>
            </a:r>
          </a:p>
        </p:txBody>
      </p:sp>
      <p:sp>
        <p:nvSpPr>
          <p:cNvPr id="5" name="Title 1">
            <a:extLst>
              <a:ext uri="{FF2B5EF4-FFF2-40B4-BE49-F238E27FC236}">
                <a16:creationId xmlns:a16="http://schemas.microsoft.com/office/drawing/2014/main" id="{041D671B-8F33-7960-59EC-513683590E8B}"/>
              </a:ext>
            </a:extLst>
          </p:cNvPr>
          <p:cNvSpPr>
            <a:spLocks noGrp="1"/>
          </p:cNvSpPr>
          <p:nvPr>
            <p:ph type="title" hasCustomPrompt="1"/>
          </p:nvPr>
        </p:nvSpPr>
        <p:spPr>
          <a:xfrm>
            <a:off x="3152077" y="273845"/>
            <a:ext cx="5785806" cy="994172"/>
          </a:xfrm>
        </p:spPr>
        <p:txBody>
          <a:bodyPr/>
          <a:lstStyle>
            <a:lvl1pPr algn="l">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a:t>
            </a:r>
          </a:p>
        </p:txBody>
      </p:sp>
      <p:sp>
        <p:nvSpPr>
          <p:cNvPr id="6" name="Content Placeholder 2">
            <a:extLst>
              <a:ext uri="{FF2B5EF4-FFF2-40B4-BE49-F238E27FC236}">
                <a16:creationId xmlns:a16="http://schemas.microsoft.com/office/drawing/2014/main" id="{670D0A95-B44B-FED9-F305-F0A85E760A2B}"/>
              </a:ext>
            </a:extLst>
          </p:cNvPr>
          <p:cNvSpPr>
            <a:spLocks noGrp="1"/>
          </p:cNvSpPr>
          <p:nvPr>
            <p:ph idx="1"/>
          </p:nvPr>
        </p:nvSpPr>
        <p:spPr>
          <a:xfrm>
            <a:off x="305435" y="1369219"/>
            <a:ext cx="7372073" cy="3057124"/>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C279-953B-21E8-E99E-5D71449359F7}"/>
              </a:ext>
            </a:extLst>
          </p:cNvPr>
          <p:cNvSpPr>
            <a:spLocks noGrp="1"/>
          </p:cNvSpPr>
          <p:nvPr>
            <p:ph type="title" hasCustomPrompt="1"/>
          </p:nvPr>
        </p:nvSpPr>
        <p:spPr>
          <a:xfrm>
            <a:off x="628650" y="-1164105"/>
            <a:ext cx="7886700" cy="994172"/>
          </a:xfrm>
        </p:spPr>
        <p:txBody>
          <a:bodyPr/>
          <a:lstStyle/>
          <a:p>
            <a:r>
              <a:rPr lang="en-US" dirty="0"/>
              <a:t>Blank</a:t>
            </a:r>
          </a:p>
        </p:txBody>
      </p:sp>
    </p:spTree>
    <p:extLst>
      <p:ext uri="{BB962C8B-B14F-4D97-AF65-F5344CB8AC3E}">
        <p14:creationId xmlns:p14="http://schemas.microsoft.com/office/powerpoint/2010/main" val="2336008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D9165-474D-DFE2-BBD7-F1026D5ED72E}"/>
              </a:ext>
            </a:extLst>
          </p:cNvPr>
          <p:cNvSpPr>
            <a:spLocks noGrp="1"/>
          </p:cNvSpPr>
          <p:nvPr>
            <p:ph type="ctrTitle" hasCustomPrompt="1"/>
          </p:nvPr>
        </p:nvSpPr>
        <p:spPr>
          <a:xfrm>
            <a:off x="796358"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Final Slide</a:t>
            </a:r>
          </a:p>
        </p:txBody>
      </p:sp>
      <p:sp>
        <p:nvSpPr>
          <p:cNvPr id="5" name="Subtitle 2">
            <a:extLst>
              <a:ext uri="{FF2B5EF4-FFF2-40B4-BE49-F238E27FC236}">
                <a16:creationId xmlns:a16="http://schemas.microsoft.com/office/drawing/2014/main" id="{734C0443-5810-C08C-D2B4-B218813353F5}"/>
              </a:ext>
            </a:extLst>
          </p:cNvPr>
          <p:cNvSpPr>
            <a:spLocks noGrp="1"/>
          </p:cNvSpPr>
          <p:nvPr>
            <p:ph type="subTitle" idx="1" hasCustomPrompt="1"/>
          </p:nvPr>
        </p:nvSpPr>
        <p:spPr>
          <a:xfrm>
            <a:off x="796359"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Questions?</a:t>
            </a:r>
          </a:p>
        </p:txBody>
      </p:sp>
      <p:sp>
        <p:nvSpPr>
          <p:cNvPr id="6" name="Text Placeholder 10">
            <a:extLst>
              <a:ext uri="{FF2B5EF4-FFF2-40B4-BE49-F238E27FC236}">
                <a16:creationId xmlns:a16="http://schemas.microsoft.com/office/drawing/2014/main" id="{3FB3FC21-EB7A-1163-6099-DF404F46D1A3}"/>
              </a:ext>
            </a:extLst>
          </p:cNvPr>
          <p:cNvSpPr>
            <a:spLocks noGrp="1"/>
          </p:cNvSpPr>
          <p:nvPr>
            <p:ph type="body" sz="quarter" idx="13" hasCustomPrompt="1"/>
          </p:nvPr>
        </p:nvSpPr>
        <p:spPr>
          <a:xfrm>
            <a:off x="796358"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Attributions</a:t>
            </a:r>
          </a:p>
        </p:txBody>
      </p:sp>
    </p:spTree>
    <p:extLst>
      <p:ext uri="{BB962C8B-B14F-4D97-AF65-F5344CB8AC3E}">
        <p14:creationId xmlns:p14="http://schemas.microsoft.com/office/powerpoint/2010/main" val="386881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with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3685"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Presentation Title Slide</a:t>
            </a:r>
          </a:p>
        </p:txBody>
      </p:sp>
      <p:sp>
        <p:nvSpPr>
          <p:cNvPr id="3" name="Subtitle 2"/>
          <p:cNvSpPr>
            <a:spLocks noGrp="1"/>
          </p:cNvSpPr>
          <p:nvPr>
            <p:ph type="subTitle" idx="1" hasCustomPrompt="1"/>
          </p:nvPr>
        </p:nvSpPr>
        <p:spPr>
          <a:xfrm>
            <a:off x="783686"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783685"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Presenter Information</a:t>
            </a:r>
          </a:p>
        </p:txBody>
      </p:sp>
    </p:spTree>
    <p:extLst>
      <p:ext uri="{BB962C8B-B14F-4D97-AF65-F5344CB8AC3E}">
        <p14:creationId xmlns:p14="http://schemas.microsoft.com/office/powerpoint/2010/main" val="126059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ark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79" y="1070919"/>
            <a:ext cx="8064843" cy="1312523"/>
          </a:xfrm>
        </p:spPr>
        <p:txBody>
          <a:bodyPr anchor="b">
            <a:normAutofit/>
          </a:bodyPr>
          <a:lstStyle>
            <a:lvl1pPr algn="ctr">
              <a:defRPr sz="4400" b="0" i="0">
                <a:solidFill>
                  <a:schemeClr val="bg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Section Header</a:t>
            </a:r>
          </a:p>
        </p:txBody>
      </p:sp>
      <p:sp>
        <p:nvSpPr>
          <p:cNvPr id="3" name="Subtitle 2"/>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nd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392194" y="1070919"/>
            <a:ext cx="6359612" cy="1312523"/>
          </a:xfrm>
        </p:spPr>
        <p:txBody>
          <a:bodyPr anchor="b">
            <a:normAutofit/>
          </a:bodyPr>
          <a:lstStyle>
            <a:lvl1pPr algn="ctr">
              <a:defRPr sz="4400"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974294"/>
            <a:ext cx="6858000" cy="2513235"/>
          </a:xfrm>
        </p:spPr>
        <p:txBody>
          <a:bodyPr anchor="ctr">
            <a:normAutofit/>
          </a:bodyPr>
          <a:lstStyle>
            <a:lvl1pPr algn="l">
              <a:defRPr sz="40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dirty="0"/>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143000" y="3487529"/>
            <a:ext cx="6858000" cy="1004957"/>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342900" indent="0">
              <a:buNone/>
              <a:defRPr/>
            </a:lvl2pPr>
          </a:lstStyle>
          <a:p>
            <a:pPr lvl="0"/>
            <a:r>
              <a:rPr lang="en-US" dirty="0"/>
              <a:t>- Source of quote</a:t>
            </a:r>
          </a:p>
          <a:p>
            <a:pPr lvl="1"/>
            <a:endParaRPr lang="en-CA" dirty="0"/>
          </a:p>
        </p:txBody>
      </p:sp>
    </p:spTree>
    <p:extLst>
      <p:ext uri="{BB962C8B-B14F-4D97-AF65-F5344CB8AC3E}">
        <p14:creationId xmlns:p14="http://schemas.microsoft.com/office/powerpoint/2010/main" val="128329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658" y="273844"/>
            <a:ext cx="7299015" cy="994172"/>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(Two Column)</a:t>
            </a:r>
          </a:p>
        </p:txBody>
      </p:sp>
      <p:sp>
        <p:nvSpPr>
          <p:cNvPr id="3" name="Content Placeholder 2"/>
          <p:cNvSpPr>
            <a:spLocks noGrp="1"/>
          </p:cNvSpPr>
          <p:nvPr>
            <p:ph sz="half" idx="1"/>
          </p:nvPr>
        </p:nvSpPr>
        <p:spPr>
          <a:xfrm>
            <a:off x="380326" y="1456565"/>
            <a:ext cx="3943351"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456565"/>
            <a:ext cx="4191674"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658" y="273844"/>
            <a:ext cx="7299015" cy="994172"/>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(Two Column)</a:t>
            </a:r>
          </a:p>
        </p:txBody>
      </p:sp>
      <p:sp>
        <p:nvSpPr>
          <p:cNvPr id="3" name="Content Placeholder 2"/>
          <p:cNvSpPr>
            <a:spLocks noGrp="1"/>
          </p:cNvSpPr>
          <p:nvPr>
            <p:ph sz="half" idx="1"/>
          </p:nvPr>
        </p:nvSpPr>
        <p:spPr>
          <a:xfrm>
            <a:off x="380326" y="1456565"/>
            <a:ext cx="2665378"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10129" y="1456565"/>
            <a:ext cx="2665378"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2D68DA58-BDB8-2A75-3111-8A42E22D1B32}"/>
              </a:ext>
            </a:extLst>
          </p:cNvPr>
          <p:cNvSpPr>
            <a:spLocks noGrp="1"/>
          </p:cNvSpPr>
          <p:nvPr>
            <p:ph sz="quarter" idx="10"/>
          </p:nvPr>
        </p:nvSpPr>
        <p:spPr>
          <a:xfrm>
            <a:off x="6098296" y="1434128"/>
            <a:ext cx="2665377" cy="3175000"/>
          </a:xfrm>
        </p:spPr>
        <p:txBody>
          <a:bodyPr>
            <a:noAutofit/>
          </a:bodyPr>
          <a:lstStyle>
            <a:lvl1pPr>
              <a:defRPr sz="2400">
                <a:latin typeface="Noto Sans" panose="020B0502040504020204" pitchFamily="34" charset="0"/>
                <a:ea typeface="Noto Sans" panose="020B0502040504020204" pitchFamily="34" charset="0"/>
                <a:cs typeface="Noto Sans" panose="020B0502040504020204" pitchFamily="34" charset="0"/>
              </a:defRPr>
            </a:lvl1pPr>
            <a:lvl2pPr>
              <a:defRPr sz="2400">
                <a:latin typeface="Noto Sans" panose="020B0502040504020204" pitchFamily="34" charset="0"/>
                <a:ea typeface="Noto Sans" panose="020B0502040504020204" pitchFamily="34" charset="0"/>
                <a:cs typeface="Noto Sans" panose="020B0502040504020204" pitchFamily="34" charset="0"/>
              </a:defRPr>
            </a:lvl2pPr>
            <a:lvl3pPr>
              <a:defRPr sz="2400">
                <a:latin typeface="Noto Sans" panose="020B0502040504020204" pitchFamily="34" charset="0"/>
                <a:ea typeface="Noto Sans" panose="020B0502040504020204" pitchFamily="34" charset="0"/>
                <a:cs typeface="Noto Sans" panose="020B0502040504020204" pitchFamily="34" charset="0"/>
              </a:defRPr>
            </a:lvl3pPr>
            <a:lvl4pPr>
              <a:defRPr sz="2400">
                <a:latin typeface="Noto Sans" panose="020B0502040504020204" pitchFamily="34" charset="0"/>
                <a:ea typeface="Noto Sans" panose="020B0502040504020204" pitchFamily="34" charset="0"/>
                <a:cs typeface="Noto Sans" panose="020B0502040504020204" pitchFamily="34" charset="0"/>
              </a:defRPr>
            </a:lvl4pPr>
            <a:lvl5pPr>
              <a:defRPr sz="2400">
                <a:latin typeface="Noto Sans" panose="020B0502040504020204" pitchFamily="34" charset="0"/>
                <a:ea typeface="Noto Sans" panose="020B0502040504020204" pitchFamily="34" charset="0"/>
                <a:cs typeface="Noto Sans" panose="020B050204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1082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1348" y="273845"/>
            <a:ext cx="7431311"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1)</a:t>
            </a:r>
          </a:p>
        </p:txBody>
      </p:sp>
      <p:sp>
        <p:nvSpPr>
          <p:cNvPr id="3" name="Content Placeholder 2"/>
          <p:cNvSpPr>
            <a:spLocks noGrp="1"/>
          </p:cNvSpPr>
          <p:nvPr>
            <p:ph idx="1"/>
          </p:nvPr>
        </p:nvSpPr>
        <p:spPr>
          <a:xfrm>
            <a:off x="891348" y="1369219"/>
            <a:ext cx="7431311" cy="3073079"/>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93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 Center Title with Refere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1348" y="273845"/>
            <a:ext cx="7431311"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1)</a:t>
            </a:r>
          </a:p>
        </p:txBody>
      </p:sp>
      <p:sp>
        <p:nvSpPr>
          <p:cNvPr id="3" name="Content Placeholder 2"/>
          <p:cNvSpPr>
            <a:spLocks noGrp="1"/>
          </p:cNvSpPr>
          <p:nvPr>
            <p:ph idx="1"/>
          </p:nvPr>
        </p:nvSpPr>
        <p:spPr>
          <a:xfrm>
            <a:off x="891348" y="1369219"/>
            <a:ext cx="7431311" cy="2781249"/>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C5100FE-1486-D16A-9948-AD88422AD6E8}"/>
              </a:ext>
            </a:extLst>
          </p:cNvPr>
          <p:cNvSpPr>
            <a:spLocks noGrp="1"/>
          </p:cNvSpPr>
          <p:nvPr>
            <p:ph type="body" sz="quarter" idx="10"/>
          </p:nvPr>
        </p:nvSpPr>
        <p:spPr>
          <a:xfrm>
            <a:off x="890588" y="4208463"/>
            <a:ext cx="7432675" cy="376237"/>
          </a:xfrm>
        </p:spPr>
        <p:txBody>
          <a:bodyPr>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8467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686" r:id="rId1"/>
    <p:sldLayoutId id="2147483709" r:id="rId2"/>
    <p:sldLayoutId id="2147483675" r:id="rId3"/>
    <p:sldLayoutId id="2147483703" r:id="rId4"/>
    <p:sldLayoutId id="2147483704" r:id="rId5"/>
    <p:sldLayoutId id="2147483678" r:id="rId6"/>
    <p:sldLayoutId id="2147483710" r:id="rId7"/>
    <p:sldLayoutId id="2147483688" r:id="rId8"/>
    <p:sldLayoutId id="2147483711" r:id="rId9"/>
    <p:sldLayoutId id="2147483706" r:id="rId10"/>
    <p:sldLayoutId id="2147483702" r:id="rId11"/>
    <p:sldLayoutId id="2147483708" r:id="rId12"/>
    <p:sldLayoutId id="2147483707" r:id="rId13"/>
  </p:sldLayoutIdLst>
  <p:txStyles>
    <p:titleStyle>
      <a:lvl1pPr algn="l" defTabSz="685800" rtl="0" eaLnBrk="1" latinLnBrk="0" hangingPunct="1">
        <a:lnSpc>
          <a:spcPct val="90000"/>
        </a:lnSpc>
        <a:spcBef>
          <a:spcPct val="0"/>
        </a:spcBef>
        <a:buNone/>
        <a:defRPr sz="3300" b="0" i="0" kern="120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bit.ly/accessbit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hyperlink" Target="https://opentextbc.ca/accessibilitytoolkit/chapter/images/"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bit.ly/accessbite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it.ly/accessbite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B4890-3597-41C2-AE40-41BBE1D5EFCF}"/>
              </a:ext>
            </a:extLst>
          </p:cNvPr>
          <p:cNvSpPr>
            <a:spLocks noGrp="1"/>
          </p:cNvSpPr>
          <p:nvPr>
            <p:ph type="ctrTitle"/>
          </p:nvPr>
        </p:nvSpPr>
        <p:spPr>
          <a:xfrm>
            <a:off x="904072" y="956031"/>
            <a:ext cx="6107821" cy="1550661"/>
          </a:xfrm>
        </p:spPr>
        <p:txBody>
          <a:bodyPr/>
          <a:lstStyle/>
          <a:p>
            <a:r>
              <a:rPr lang="en-CA" dirty="0">
                <a:latin typeface="Noto Sans Thin"/>
              </a:rPr>
              <a:t>PowerPoint</a:t>
            </a:r>
            <a:endParaRPr lang="en-US" dirty="0"/>
          </a:p>
        </p:txBody>
      </p:sp>
      <p:sp>
        <p:nvSpPr>
          <p:cNvPr id="3" name="Subtitle 2">
            <a:extLst>
              <a:ext uri="{FF2B5EF4-FFF2-40B4-BE49-F238E27FC236}">
                <a16:creationId xmlns:a16="http://schemas.microsoft.com/office/drawing/2014/main" id="{205E8320-621B-4160-9833-4DBB63728701}"/>
              </a:ext>
            </a:extLst>
          </p:cNvPr>
          <p:cNvSpPr>
            <a:spLocks noGrp="1"/>
          </p:cNvSpPr>
          <p:nvPr>
            <p:ph type="subTitle" idx="1"/>
          </p:nvPr>
        </p:nvSpPr>
        <p:spPr>
          <a:xfrm>
            <a:off x="904072" y="2521901"/>
            <a:ext cx="7335855" cy="694826"/>
          </a:xfrm>
        </p:spPr>
        <p:txBody>
          <a:bodyPr vert="horz" lIns="91440" tIns="45720" rIns="91440" bIns="45720" rtlCol="0" anchor="t">
            <a:normAutofit/>
          </a:bodyPr>
          <a:lstStyle/>
          <a:p>
            <a:r>
              <a:rPr lang="en-US">
                <a:latin typeface="Noto Sans Medium"/>
              </a:rPr>
              <a:t>Download slides: </a:t>
            </a:r>
            <a:r>
              <a:rPr lang="en-US">
                <a:latin typeface="Noto Sans Medium"/>
                <a:hlinkClick r:id="rId4"/>
              </a:rPr>
              <a:t>bit.ly/accessbites</a:t>
            </a:r>
            <a:r>
              <a:rPr lang="en-US">
                <a:latin typeface="Noto Sans Medium"/>
              </a:rPr>
              <a:t> </a:t>
            </a:r>
            <a:endParaRPr lang="en-US"/>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a:xfrm>
            <a:off x="904072" y="3216727"/>
            <a:ext cx="4031936" cy="1214535"/>
          </a:xfrm>
        </p:spPr>
        <p:txBody>
          <a:bodyPr vert="horz" lIns="91440" tIns="45720" rIns="91440" bIns="45720" rtlCol="0" anchor="t">
            <a:normAutofit/>
          </a:bodyPr>
          <a:lstStyle/>
          <a:p>
            <a:r>
              <a:rPr lang="en-CA" dirty="0">
                <a:latin typeface="Noto Sans"/>
                <a:ea typeface="Noto Sans"/>
                <a:cs typeface="Noto Sans"/>
              </a:rPr>
              <a:t>Josie Gray (she/her)</a:t>
            </a:r>
          </a:p>
          <a:p>
            <a:r>
              <a:rPr lang="en-US" dirty="0">
                <a:latin typeface="Noto Sans"/>
                <a:ea typeface="Noto Sans"/>
                <a:cs typeface="Noto Sans"/>
              </a:rPr>
              <a:t>B</a:t>
            </a:r>
            <a:r>
              <a:rPr lang="en-CA" dirty="0" err="1">
                <a:latin typeface="Noto Sans"/>
                <a:ea typeface="Noto Sans"/>
                <a:cs typeface="Noto Sans"/>
              </a:rPr>
              <a:t>Ccampus</a:t>
            </a:r>
            <a:endParaRPr lang="en-CA" dirty="0">
              <a:latin typeface="Noto Sans"/>
              <a:ea typeface="Noto Sans"/>
              <a:cs typeface="Noto Sans"/>
            </a:endParaRPr>
          </a:p>
          <a:p>
            <a:r>
              <a:rPr lang="en-CA" dirty="0">
                <a:latin typeface="Noto Sans"/>
                <a:ea typeface="Noto Sans"/>
                <a:cs typeface="Noto Sans"/>
              </a:rPr>
              <a:t>jgray@bccampus.ca</a:t>
            </a:r>
          </a:p>
          <a:p>
            <a:r>
              <a:rPr lang="en-CA" dirty="0">
                <a:latin typeface="Noto Sans"/>
                <a:ea typeface="Noto Sans"/>
                <a:cs typeface="Noto Sans"/>
              </a:rPr>
              <a:t>November 30, 2023</a:t>
            </a:r>
            <a:endParaRPr lang="en-US" dirty="0">
              <a:latin typeface="Noto Sans"/>
              <a:ea typeface="Noto Sans"/>
              <a:cs typeface="Noto Sans"/>
            </a:endParaRPr>
          </a:p>
        </p:txBody>
      </p:sp>
    </p:spTree>
    <p:extLst>
      <p:ext uri="{BB962C8B-B14F-4D97-AF65-F5344CB8AC3E}">
        <p14:creationId xmlns:p14="http://schemas.microsoft.com/office/powerpoint/2010/main" val="325982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DC96-7047-7A34-F82F-5F08FE7DFE1F}"/>
              </a:ext>
            </a:extLst>
          </p:cNvPr>
          <p:cNvSpPr>
            <a:spLocks noGrp="1"/>
          </p:cNvSpPr>
          <p:nvPr>
            <p:ph type="title"/>
          </p:nvPr>
        </p:nvSpPr>
        <p:spPr/>
        <p:txBody>
          <a:bodyPr>
            <a:normAutofit fontScale="90000"/>
          </a:bodyPr>
          <a:lstStyle/>
          <a:p>
            <a:r>
              <a:rPr lang="en-US" dirty="0"/>
              <a:t>Customize Slide Layouts in Slide Master</a:t>
            </a:r>
            <a:endParaRPr lang="en-CA" dirty="0"/>
          </a:p>
        </p:txBody>
      </p:sp>
      <p:pic>
        <p:nvPicPr>
          <p:cNvPr id="5" name="Content Placeholder 4" descr="A screenshot of the Slide Master view in PowerPoint. It shows all of the slide layouts that can be customized.">
            <a:extLst>
              <a:ext uri="{FF2B5EF4-FFF2-40B4-BE49-F238E27FC236}">
                <a16:creationId xmlns:a16="http://schemas.microsoft.com/office/drawing/2014/main" id="{FEFDA12A-EC37-9D43-2DD0-E72D8716AE4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5489" y="1521683"/>
            <a:ext cx="5040991" cy="3111039"/>
          </a:xfrm>
        </p:spPr>
      </p:pic>
      <p:sp>
        <p:nvSpPr>
          <p:cNvPr id="4" name="Content Placeholder 3">
            <a:extLst>
              <a:ext uri="{FF2B5EF4-FFF2-40B4-BE49-F238E27FC236}">
                <a16:creationId xmlns:a16="http://schemas.microsoft.com/office/drawing/2014/main" id="{52361A8A-1931-55CE-9F8C-2063D00784DF}"/>
              </a:ext>
            </a:extLst>
          </p:cNvPr>
          <p:cNvSpPr>
            <a:spLocks noGrp="1"/>
          </p:cNvSpPr>
          <p:nvPr>
            <p:ph sz="half" idx="2"/>
          </p:nvPr>
        </p:nvSpPr>
        <p:spPr>
          <a:xfrm>
            <a:off x="5509548" y="1456565"/>
            <a:ext cx="3254125" cy="3176157"/>
          </a:xfrm>
        </p:spPr>
        <p:txBody>
          <a:bodyPr/>
          <a:lstStyle/>
          <a:p>
            <a:pPr marL="0" indent="0" algn="l" rtl="0" fontAlgn="base">
              <a:buNone/>
            </a:pPr>
            <a:r>
              <a:rPr lang="en-US" b="0" i="0" u="none" strike="noStrike" dirty="0">
                <a:solidFill>
                  <a:srgbClr val="000000"/>
                </a:solidFill>
                <a:effectLst/>
              </a:rPr>
              <a:t>Slide Master is where you can customize slide layouts and style</a:t>
            </a:r>
            <a:r>
              <a:rPr lang="en-US" b="0" i="0" dirty="0">
                <a:solidFill>
                  <a:srgbClr val="000000"/>
                </a:solidFill>
                <a:effectLst/>
              </a:rPr>
              <a:t>​.</a:t>
            </a:r>
          </a:p>
          <a:p>
            <a:pPr marL="0" indent="0" algn="l" rtl="0" fontAlgn="base">
              <a:buNone/>
            </a:pPr>
            <a:endParaRPr lang="en-US" b="0" i="0" u="none" strike="noStrike" dirty="0">
              <a:solidFill>
                <a:srgbClr val="000000"/>
              </a:solidFill>
              <a:effectLst/>
            </a:endParaRPr>
          </a:p>
          <a:p>
            <a:pPr marL="0" indent="0" algn="l" rtl="0" fontAlgn="base">
              <a:buNone/>
            </a:pPr>
            <a:r>
              <a:rPr lang="en-US" b="0" i="0" u="none" strike="noStrike" dirty="0">
                <a:solidFill>
                  <a:srgbClr val="000000"/>
                </a:solidFill>
                <a:effectLst/>
              </a:rPr>
              <a:t>Go to View, Master Views, Slide Master</a:t>
            </a:r>
            <a:endParaRPr lang="en-CA" b="0" i="0" dirty="0">
              <a:effectLst/>
            </a:endParaRPr>
          </a:p>
          <a:p>
            <a:pPr marL="0" indent="0">
              <a:buNone/>
            </a:pPr>
            <a:endParaRPr lang="en-CA" dirty="0"/>
          </a:p>
        </p:txBody>
      </p:sp>
    </p:spTree>
    <p:extLst>
      <p:ext uri="{BB962C8B-B14F-4D97-AF65-F5344CB8AC3E}">
        <p14:creationId xmlns:p14="http://schemas.microsoft.com/office/powerpoint/2010/main" val="223556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CFC7-5C67-F720-C8A1-1246B68ECD6A}"/>
              </a:ext>
            </a:extLst>
          </p:cNvPr>
          <p:cNvSpPr>
            <a:spLocks noGrp="1"/>
          </p:cNvSpPr>
          <p:nvPr>
            <p:ph type="title"/>
          </p:nvPr>
        </p:nvSpPr>
        <p:spPr/>
        <p:txBody>
          <a:bodyPr/>
          <a:lstStyle/>
          <a:p>
            <a:r>
              <a:rPr lang="en-US" dirty="0"/>
              <a:t>Text</a:t>
            </a:r>
            <a:endParaRPr lang="en-CA" dirty="0"/>
          </a:p>
        </p:txBody>
      </p:sp>
      <p:sp>
        <p:nvSpPr>
          <p:cNvPr id="3" name="Content Placeholder 2">
            <a:extLst>
              <a:ext uri="{FF2B5EF4-FFF2-40B4-BE49-F238E27FC236}">
                <a16:creationId xmlns:a16="http://schemas.microsoft.com/office/drawing/2014/main" id="{61C1A9A4-05BB-D294-631D-53AF08E61208}"/>
              </a:ext>
            </a:extLst>
          </p:cNvPr>
          <p:cNvSpPr>
            <a:spLocks noGrp="1"/>
          </p:cNvSpPr>
          <p:nvPr>
            <p:ph idx="1"/>
          </p:nvPr>
        </p:nvSpPr>
        <p:spPr/>
        <p:txBody>
          <a:bodyPr/>
          <a:lstStyle/>
          <a:p>
            <a:r>
              <a:rPr lang="en-US" dirty="0"/>
              <a:t>Font size – minimum 24 pt</a:t>
            </a:r>
          </a:p>
          <a:p>
            <a:r>
              <a:rPr lang="en-US" dirty="0"/>
              <a:t>Font type – keep it simple (sans serif vs </a:t>
            </a:r>
            <a:r>
              <a:rPr lang="en-US" sz="2800" dirty="0">
                <a:latin typeface="Times New Roman" panose="02020603050405020304" pitchFamily="18" charset="0"/>
                <a:cs typeface="Times New Roman" panose="02020603050405020304" pitchFamily="18" charset="0"/>
              </a:rPr>
              <a:t>serif</a:t>
            </a:r>
            <a:r>
              <a:rPr lang="en-US" dirty="0"/>
              <a:t>)</a:t>
            </a:r>
          </a:p>
          <a:p>
            <a:r>
              <a:rPr lang="en-US" dirty="0" err="1"/>
              <a:t>Colour</a:t>
            </a:r>
            <a:r>
              <a:rPr lang="en-US" dirty="0"/>
              <a:t> – High contrast</a:t>
            </a:r>
          </a:p>
          <a:p>
            <a:pPr lvl="1"/>
            <a:r>
              <a:rPr lang="en-US" dirty="0"/>
              <a:t>Black on white (21:1)</a:t>
            </a:r>
          </a:p>
          <a:p>
            <a:pPr lvl="1"/>
            <a:r>
              <a:rPr lang="en-US" dirty="0">
                <a:solidFill>
                  <a:srgbClr val="686DCC"/>
                </a:solidFill>
              </a:rPr>
              <a:t>Purple on white </a:t>
            </a:r>
            <a:r>
              <a:rPr lang="en-US" dirty="0"/>
              <a:t>(4.5:1) – minimum contrast</a:t>
            </a:r>
          </a:p>
        </p:txBody>
      </p:sp>
    </p:spTree>
    <p:extLst>
      <p:ext uri="{BB962C8B-B14F-4D97-AF65-F5344CB8AC3E}">
        <p14:creationId xmlns:p14="http://schemas.microsoft.com/office/powerpoint/2010/main" val="184436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7018-1606-B6A7-127D-5E4C4C33599A}"/>
              </a:ext>
            </a:extLst>
          </p:cNvPr>
          <p:cNvSpPr>
            <a:spLocks noGrp="1"/>
          </p:cNvSpPr>
          <p:nvPr>
            <p:ph type="title"/>
          </p:nvPr>
        </p:nvSpPr>
        <p:spPr/>
        <p:txBody>
          <a:bodyPr/>
          <a:lstStyle/>
          <a:p>
            <a:r>
              <a:rPr lang="en-US" dirty="0"/>
              <a:t>Check </a:t>
            </a:r>
            <a:r>
              <a:rPr lang="en-US" dirty="0" err="1"/>
              <a:t>Colour</a:t>
            </a:r>
            <a:r>
              <a:rPr lang="en-US" dirty="0"/>
              <a:t> Contrast</a:t>
            </a:r>
            <a:endParaRPr lang="en-CA" dirty="0"/>
          </a:p>
        </p:txBody>
      </p:sp>
      <p:sp>
        <p:nvSpPr>
          <p:cNvPr id="3" name="Content Placeholder 2">
            <a:extLst>
              <a:ext uri="{FF2B5EF4-FFF2-40B4-BE49-F238E27FC236}">
                <a16:creationId xmlns:a16="http://schemas.microsoft.com/office/drawing/2014/main" id="{A00FBFFE-79E0-F450-ACD7-3983B356FFD4}"/>
              </a:ext>
            </a:extLst>
          </p:cNvPr>
          <p:cNvSpPr>
            <a:spLocks noGrp="1"/>
          </p:cNvSpPr>
          <p:nvPr>
            <p:ph sz="half" idx="1"/>
          </p:nvPr>
        </p:nvSpPr>
        <p:spPr/>
        <p:txBody>
          <a:bodyPr/>
          <a:lstStyle/>
          <a:p>
            <a:pPr marL="0" indent="0">
              <a:buNone/>
            </a:pPr>
            <a:r>
              <a:rPr lang="en-US" dirty="0">
                <a:solidFill>
                  <a:srgbClr val="2F9700"/>
                </a:solidFill>
              </a:rPr>
              <a:t>Is this green text on a white background accessible?</a:t>
            </a:r>
          </a:p>
          <a:p>
            <a:pPr marL="0" indent="0">
              <a:buNone/>
            </a:pPr>
            <a:endParaRPr lang="en-US" dirty="0"/>
          </a:p>
          <a:p>
            <a:pPr marL="0" indent="0">
              <a:buNone/>
            </a:pPr>
            <a:r>
              <a:rPr lang="en-US" dirty="0"/>
              <a:t>Hex codes:</a:t>
            </a:r>
          </a:p>
          <a:p>
            <a:pPr marL="0" indent="0">
              <a:buNone/>
            </a:pPr>
            <a:r>
              <a:rPr lang="en-US" dirty="0"/>
              <a:t>Foreground (Text): 2f9700</a:t>
            </a:r>
          </a:p>
          <a:p>
            <a:pPr marL="0" indent="0">
              <a:buNone/>
            </a:pPr>
            <a:r>
              <a:rPr lang="en-US" dirty="0"/>
              <a:t>Background: </a:t>
            </a:r>
            <a:r>
              <a:rPr lang="en-US" dirty="0" err="1"/>
              <a:t>ffffff</a:t>
            </a:r>
            <a:endParaRPr lang="en-CA" dirty="0"/>
          </a:p>
        </p:txBody>
      </p:sp>
      <p:pic>
        <p:nvPicPr>
          <p:cNvPr id="8" name="Content Placeholder 7" descr="A screen shot of the colour contrast checker tool showing the contrast ratio of black text on a white background.">
            <a:extLst>
              <a:ext uri="{FF2B5EF4-FFF2-40B4-BE49-F238E27FC236}">
                <a16:creationId xmlns:a16="http://schemas.microsoft.com/office/drawing/2014/main" id="{017AB49A-D7ED-D192-4ED2-E8A833DBE8D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673" y="1456565"/>
            <a:ext cx="4191000" cy="2932545"/>
          </a:xfrm>
          <a:ln>
            <a:solidFill>
              <a:schemeClr val="tx1"/>
            </a:solidFill>
          </a:ln>
        </p:spPr>
      </p:pic>
    </p:spTree>
    <p:extLst>
      <p:ext uri="{BB962C8B-B14F-4D97-AF65-F5344CB8AC3E}">
        <p14:creationId xmlns:p14="http://schemas.microsoft.com/office/powerpoint/2010/main" val="2961675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A533-0220-E321-6B0C-519E8B85CCA7}"/>
              </a:ext>
            </a:extLst>
          </p:cNvPr>
          <p:cNvSpPr>
            <a:spLocks noGrp="1"/>
          </p:cNvSpPr>
          <p:nvPr>
            <p:ph type="title"/>
          </p:nvPr>
        </p:nvSpPr>
        <p:spPr/>
        <p:txBody>
          <a:bodyPr/>
          <a:lstStyle/>
          <a:p>
            <a:r>
              <a:rPr lang="en-US" dirty="0"/>
              <a:t>Animations</a:t>
            </a:r>
            <a:endParaRPr lang="en-CA" dirty="0"/>
          </a:p>
        </p:txBody>
      </p:sp>
      <p:sp>
        <p:nvSpPr>
          <p:cNvPr id="3" name="Content Placeholder 2">
            <a:extLst>
              <a:ext uri="{FF2B5EF4-FFF2-40B4-BE49-F238E27FC236}">
                <a16:creationId xmlns:a16="http://schemas.microsoft.com/office/drawing/2014/main" id="{6EFD6937-7584-BE18-0526-1AEB16B7F890}"/>
              </a:ext>
            </a:extLst>
          </p:cNvPr>
          <p:cNvSpPr>
            <a:spLocks noGrp="1"/>
          </p:cNvSpPr>
          <p:nvPr>
            <p:ph sz="half" idx="1"/>
          </p:nvPr>
        </p:nvSpPr>
        <p:spPr/>
        <p:txBody>
          <a:bodyPr/>
          <a:lstStyle/>
          <a:p>
            <a:pPr marL="0" indent="0">
              <a:buNone/>
            </a:pPr>
            <a:r>
              <a:rPr lang="en-US" dirty="0"/>
              <a:t>Examples</a:t>
            </a:r>
          </a:p>
          <a:p>
            <a:r>
              <a:rPr lang="en-US" dirty="0"/>
              <a:t>GIFs</a:t>
            </a:r>
          </a:p>
          <a:p>
            <a:r>
              <a:rPr lang="en-US" dirty="0"/>
              <a:t>Slide transitions</a:t>
            </a:r>
          </a:p>
          <a:p>
            <a:r>
              <a:rPr lang="en-CA" dirty="0"/>
              <a:t>Text animations</a:t>
            </a:r>
          </a:p>
        </p:txBody>
      </p:sp>
      <p:sp>
        <p:nvSpPr>
          <p:cNvPr id="4" name="Content Placeholder 3">
            <a:extLst>
              <a:ext uri="{FF2B5EF4-FFF2-40B4-BE49-F238E27FC236}">
                <a16:creationId xmlns:a16="http://schemas.microsoft.com/office/drawing/2014/main" id="{7FE9DD90-EF71-C910-D0C4-D0AAD0FD4BB7}"/>
              </a:ext>
            </a:extLst>
          </p:cNvPr>
          <p:cNvSpPr>
            <a:spLocks noGrp="1"/>
          </p:cNvSpPr>
          <p:nvPr>
            <p:ph sz="half" idx="2"/>
          </p:nvPr>
        </p:nvSpPr>
        <p:spPr/>
        <p:txBody>
          <a:bodyPr/>
          <a:lstStyle/>
          <a:p>
            <a:pPr marL="0" indent="0">
              <a:buNone/>
            </a:pPr>
            <a:r>
              <a:rPr lang="en-US" dirty="0"/>
              <a:t>Recommendations:</a:t>
            </a:r>
          </a:p>
          <a:p>
            <a:r>
              <a:rPr lang="en-US" dirty="0"/>
              <a:t>Use with intention</a:t>
            </a:r>
          </a:p>
          <a:p>
            <a:r>
              <a:rPr lang="en-US" dirty="0"/>
              <a:t>Keep them simple (Excessive animation can be distracting)</a:t>
            </a:r>
            <a:endParaRPr lang="en-CA" dirty="0"/>
          </a:p>
        </p:txBody>
      </p:sp>
    </p:spTree>
    <p:extLst>
      <p:ext uri="{BB962C8B-B14F-4D97-AF65-F5344CB8AC3E}">
        <p14:creationId xmlns:p14="http://schemas.microsoft.com/office/powerpoint/2010/main" val="13650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9161-2063-31BF-4957-B10847D34C0E}"/>
              </a:ext>
            </a:extLst>
          </p:cNvPr>
          <p:cNvSpPr>
            <a:spLocks noGrp="1"/>
          </p:cNvSpPr>
          <p:nvPr>
            <p:ph type="title"/>
          </p:nvPr>
        </p:nvSpPr>
        <p:spPr/>
        <p:txBody>
          <a:bodyPr/>
          <a:lstStyle/>
          <a:p>
            <a:r>
              <a:rPr lang="en-US" dirty="0"/>
              <a:t>Verify Slide Content Order</a:t>
            </a:r>
            <a:endParaRPr lang="en-CA" dirty="0"/>
          </a:p>
        </p:txBody>
      </p:sp>
      <p:sp>
        <p:nvSpPr>
          <p:cNvPr id="3" name="Content Placeholder 2">
            <a:extLst>
              <a:ext uri="{FF2B5EF4-FFF2-40B4-BE49-F238E27FC236}">
                <a16:creationId xmlns:a16="http://schemas.microsoft.com/office/drawing/2014/main" id="{567B7867-FC6C-B989-F73A-7050C1A49464}"/>
              </a:ext>
            </a:extLst>
          </p:cNvPr>
          <p:cNvSpPr>
            <a:spLocks noGrp="1"/>
          </p:cNvSpPr>
          <p:nvPr>
            <p:ph idx="1"/>
          </p:nvPr>
        </p:nvSpPr>
        <p:spPr>
          <a:xfrm>
            <a:off x="4012442" y="1369219"/>
            <a:ext cx="4572000" cy="3120428"/>
          </a:xfrm>
        </p:spPr>
        <p:txBody>
          <a:bodyPr>
            <a:normAutofit/>
          </a:bodyPr>
          <a:lstStyle/>
          <a:p>
            <a:pPr marL="0" indent="0">
              <a:buNone/>
            </a:pPr>
            <a:r>
              <a:rPr lang="en-US" dirty="0"/>
              <a:t>This ensures that someone using a screen reader has content presented to them in the correct order. ​</a:t>
            </a:r>
          </a:p>
          <a:p>
            <a:pPr marL="0" indent="0">
              <a:buNone/>
            </a:pPr>
            <a:r>
              <a:rPr lang="en-US" dirty="0"/>
              <a:t>To verify content order, tab through the slide or go to Home, Drawing, Arrange, Selection Pane.</a:t>
            </a:r>
            <a:endParaRPr lang="en-CA" dirty="0"/>
          </a:p>
        </p:txBody>
      </p:sp>
      <p:sp>
        <p:nvSpPr>
          <p:cNvPr id="5" name="TextBox 4" descr="Kittens">
            <a:extLst>
              <a:ext uri="{FF2B5EF4-FFF2-40B4-BE49-F238E27FC236}">
                <a16:creationId xmlns:a16="http://schemas.microsoft.com/office/drawing/2014/main" id="{31638394-F63E-A45C-331A-763099D75D63}"/>
              </a:ext>
            </a:extLst>
          </p:cNvPr>
          <p:cNvSpPr txBox="1"/>
          <p:nvPr/>
        </p:nvSpPr>
        <p:spPr>
          <a:xfrm>
            <a:off x="177420" y="1175395"/>
            <a:ext cx="2784144" cy="923330"/>
          </a:xfrm>
          <a:prstGeom prst="rect">
            <a:avLst/>
          </a:prstGeom>
          <a:noFill/>
        </p:spPr>
        <p:txBody>
          <a:bodyPr wrap="square" rtlCol="0">
            <a:spAutoFit/>
          </a:bodyPr>
          <a:lstStyle/>
          <a:p>
            <a:r>
              <a:rPr lang="en-US" sz="5400" dirty="0">
                <a:solidFill>
                  <a:srgbClr val="00949A"/>
                </a:solidFill>
              </a:rPr>
              <a:t>Kittens</a:t>
            </a:r>
            <a:endParaRPr lang="en-CA" sz="5400" dirty="0">
              <a:solidFill>
                <a:srgbClr val="00949A"/>
              </a:solidFill>
            </a:endParaRPr>
          </a:p>
        </p:txBody>
      </p:sp>
      <p:sp>
        <p:nvSpPr>
          <p:cNvPr id="6" name="TextBox 5" descr="Great">
            <a:extLst>
              <a:ext uri="{FF2B5EF4-FFF2-40B4-BE49-F238E27FC236}">
                <a16:creationId xmlns:a16="http://schemas.microsoft.com/office/drawing/2014/main" id="{84BFE1AE-9C54-3873-EB50-E906AE3BDAFA}"/>
              </a:ext>
            </a:extLst>
          </p:cNvPr>
          <p:cNvSpPr txBox="1"/>
          <p:nvPr/>
        </p:nvSpPr>
        <p:spPr>
          <a:xfrm>
            <a:off x="1569492" y="2929433"/>
            <a:ext cx="2220342" cy="923330"/>
          </a:xfrm>
          <a:prstGeom prst="rect">
            <a:avLst/>
          </a:prstGeom>
          <a:noFill/>
        </p:spPr>
        <p:txBody>
          <a:bodyPr wrap="square" rtlCol="0">
            <a:spAutoFit/>
          </a:bodyPr>
          <a:lstStyle/>
          <a:p>
            <a:r>
              <a:rPr lang="en-US" sz="5400" dirty="0">
                <a:solidFill>
                  <a:srgbClr val="00949A"/>
                </a:solidFill>
              </a:rPr>
              <a:t>Great</a:t>
            </a:r>
            <a:endParaRPr lang="en-CA" sz="5400" dirty="0">
              <a:solidFill>
                <a:srgbClr val="00949A"/>
              </a:solidFill>
            </a:endParaRPr>
          </a:p>
        </p:txBody>
      </p:sp>
      <p:sp>
        <p:nvSpPr>
          <p:cNvPr id="4" name="TextBox 3" descr="Are">
            <a:extLst>
              <a:ext uri="{FF2B5EF4-FFF2-40B4-BE49-F238E27FC236}">
                <a16:creationId xmlns:a16="http://schemas.microsoft.com/office/drawing/2014/main" id="{B85BD7D9-6341-A501-A132-E9B2561E1825}"/>
              </a:ext>
            </a:extLst>
          </p:cNvPr>
          <p:cNvSpPr txBox="1"/>
          <p:nvPr/>
        </p:nvSpPr>
        <p:spPr>
          <a:xfrm>
            <a:off x="1227840" y="1971131"/>
            <a:ext cx="1842448" cy="923330"/>
          </a:xfrm>
          <a:prstGeom prst="rect">
            <a:avLst/>
          </a:prstGeom>
          <a:noFill/>
        </p:spPr>
        <p:txBody>
          <a:bodyPr wrap="square" rtlCol="0">
            <a:spAutoFit/>
          </a:bodyPr>
          <a:lstStyle/>
          <a:p>
            <a:r>
              <a:rPr lang="en-US" sz="5400" dirty="0">
                <a:solidFill>
                  <a:srgbClr val="00949A"/>
                </a:solidFill>
              </a:rPr>
              <a:t>Are</a:t>
            </a:r>
            <a:endParaRPr lang="en-CA" dirty="0">
              <a:solidFill>
                <a:srgbClr val="00949A"/>
              </a:solidFill>
            </a:endParaRPr>
          </a:p>
        </p:txBody>
      </p:sp>
    </p:spTree>
    <p:extLst>
      <p:ext uri="{BB962C8B-B14F-4D97-AF65-F5344CB8AC3E}">
        <p14:creationId xmlns:p14="http://schemas.microsoft.com/office/powerpoint/2010/main" val="357112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9A07E-20F7-D0A1-3FA7-AAC566D85F87}"/>
              </a:ext>
            </a:extLst>
          </p:cNvPr>
          <p:cNvSpPr>
            <a:spLocks noGrp="1"/>
          </p:cNvSpPr>
          <p:nvPr>
            <p:ph type="ctrTitle"/>
          </p:nvPr>
        </p:nvSpPr>
        <p:spPr/>
        <p:txBody>
          <a:bodyPr/>
          <a:lstStyle/>
          <a:p>
            <a:r>
              <a:rPr lang="en-US" dirty="0"/>
              <a:t>Slide Content</a:t>
            </a:r>
            <a:endParaRPr lang="en-CA" dirty="0"/>
          </a:p>
        </p:txBody>
      </p:sp>
    </p:spTree>
    <p:extLst>
      <p:ext uri="{BB962C8B-B14F-4D97-AF65-F5344CB8AC3E}">
        <p14:creationId xmlns:p14="http://schemas.microsoft.com/office/powerpoint/2010/main" val="416897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1419FD-E291-055C-7A32-591C3697F5F2}"/>
              </a:ext>
            </a:extLst>
          </p:cNvPr>
          <p:cNvSpPr>
            <a:spLocks noGrp="1"/>
          </p:cNvSpPr>
          <p:nvPr>
            <p:ph type="title"/>
          </p:nvPr>
        </p:nvSpPr>
        <p:spPr/>
        <p:txBody>
          <a:bodyPr/>
          <a:lstStyle/>
          <a:p>
            <a:r>
              <a:rPr lang="en-US" dirty="0"/>
              <a:t>Slide Titles</a:t>
            </a:r>
            <a:endParaRPr lang="en-CA" dirty="0"/>
          </a:p>
        </p:txBody>
      </p:sp>
      <p:sp>
        <p:nvSpPr>
          <p:cNvPr id="5" name="Content Placeholder 4">
            <a:extLst>
              <a:ext uri="{FF2B5EF4-FFF2-40B4-BE49-F238E27FC236}">
                <a16:creationId xmlns:a16="http://schemas.microsoft.com/office/drawing/2014/main" id="{328F4280-3DFD-ACBE-1189-47FE48799F74}"/>
              </a:ext>
            </a:extLst>
          </p:cNvPr>
          <p:cNvSpPr>
            <a:spLocks noGrp="1"/>
          </p:cNvSpPr>
          <p:nvPr>
            <p:ph idx="1"/>
          </p:nvPr>
        </p:nvSpPr>
        <p:spPr/>
        <p:txBody>
          <a:bodyPr/>
          <a:lstStyle/>
          <a:p>
            <a:pPr marL="0" indent="0">
              <a:buNone/>
            </a:pPr>
            <a:r>
              <a:rPr lang="en-US" dirty="0"/>
              <a:t>Give each slide a unique title. It will make the presentation easier to navigate and come back to specific content, especially for people using screen readers.</a:t>
            </a:r>
          </a:p>
          <a:p>
            <a:pPr marL="0" indent="0">
              <a:buNone/>
            </a:pPr>
            <a:endParaRPr lang="en-US" dirty="0"/>
          </a:p>
          <a:p>
            <a:pPr marL="0" indent="0">
              <a:buNone/>
            </a:pPr>
            <a:r>
              <a:rPr lang="en-US" dirty="0"/>
              <a:t>Options for multiple slides that cover the same topic: Part 1, Part 2 or </a:t>
            </a:r>
            <a:r>
              <a:rPr lang="en-US"/>
              <a:t>1/4, 2/4, 3/4</a:t>
            </a:r>
            <a:endParaRPr lang="en-CA" dirty="0"/>
          </a:p>
        </p:txBody>
      </p:sp>
    </p:spTree>
    <p:extLst>
      <p:ext uri="{BB962C8B-B14F-4D97-AF65-F5344CB8AC3E}">
        <p14:creationId xmlns:p14="http://schemas.microsoft.com/office/powerpoint/2010/main" val="45852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10AA-3CE5-5293-A761-E6226DB5C414}"/>
              </a:ext>
            </a:extLst>
          </p:cNvPr>
          <p:cNvSpPr>
            <a:spLocks noGrp="1"/>
          </p:cNvSpPr>
          <p:nvPr>
            <p:ph type="title"/>
          </p:nvPr>
        </p:nvSpPr>
        <p:spPr/>
        <p:txBody>
          <a:bodyPr/>
          <a:lstStyle/>
          <a:p>
            <a:r>
              <a:rPr lang="en-US" dirty="0"/>
              <a:t>Images</a:t>
            </a:r>
            <a:endParaRPr lang="en-CA" dirty="0"/>
          </a:p>
        </p:txBody>
      </p:sp>
      <p:pic>
        <p:nvPicPr>
          <p:cNvPr id="6" name="Content Placeholder 5" descr="An empty highway surrounded by green trees and snow-capped mountains disappears into the distance.">
            <a:extLst>
              <a:ext uri="{FF2B5EF4-FFF2-40B4-BE49-F238E27FC236}">
                <a16:creationId xmlns:a16="http://schemas.microsoft.com/office/drawing/2014/main" id="{DEE52325-B9E0-99EA-98CF-CF3091E6EDF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1487606"/>
            <a:ext cx="3625692" cy="2719269"/>
          </a:xfrm>
        </p:spPr>
      </p:pic>
      <p:sp>
        <p:nvSpPr>
          <p:cNvPr id="4" name="Content Placeholder 3">
            <a:extLst>
              <a:ext uri="{FF2B5EF4-FFF2-40B4-BE49-F238E27FC236}">
                <a16:creationId xmlns:a16="http://schemas.microsoft.com/office/drawing/2014/main" id="{8BC1B9DA-8214-8296-B8FF-10537BC9AE64}"/>
              </a:ext>
            </a:extLst>
          </p:cNvPr>
          <p:cNvSpPr>
            <a:spLocks noGrp="1"/>
          </p:cNvSpPr>
          <p:nvPr>
            <p:ph sz="half" idx="2"/>
          </p:nvPr>
        </p:nvSpPr>
        <p:spPr>
          <a:xfrm>
            <a:off x="4421875" y="791571"/>
            <a:ext cx="4341799" cy="3841152"/>
          </a:xfrm>
        </p:spPr>
        <p:txBody>
          <a:bodyPr>
            <a:normAutofit/>
          </a:bodyPr>
          <a:lstStyle/>
          <a:p>
            <a:pPr marL="0" indent="0">
              <a:buNone/>
            </a:pPr>
            <a:r>
              <a:rPr lang="en-US" dirty="0"/>
              <a:t>All images that convey information need alt text</a:t>
            </a:r>
          </a:p>
          <a:p>
            <a:pPr marL="0" indent="0">
              <a:buNone/>
            </a:pPr>
            <a:r>
              <a:rPr lang="en-US" dirty="0"/>
              <a:t>To add alt text, right click an image and select “Edit Alt text.”</a:t>
            </a:r>
            <a:endParaRPr lang="en-CA" dirty="0"/>
          </a:p>
          <a:p>
            <a:pPr marL="0" indent="0">
              <a:buNone/>
            </a:pPr>
            <a:endParaRPr lang="en-US" dirty="0"/>
          </a:p>
          <a:p>
            <a:pPr marL="0" indent="0">
              <a:buNone/>
            </a:pPr>
            <a:r>
              <a:rPr lang="en-US" dirty="0"/>
              <a:t>Note: These image should also be described verbally during the presentation</a:t>
            </a:r>
          </a:p>
          <a:p>
            <a:endParaRPr lang="en-US" dirty="0"/>
          </a:p>
        </p:txBody>
      </p:sp>
    </p:spTree>
    <p:extLst>
      <p:ext uri="{BB962C8B-B14F-4D97-AF65-F5344CB8AC3E}">
        <p14:creationId xmlns:p14="http://schemas.microsoft.com/office/powerpoint/2010/main" val="29184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EC95-E6D5-F15F-A707-73D003685731}"/>
              </a:ext>
            </a:extLst>
          </p:cNvPr>
          <p:cNvSpPr>
            <a:spLocks noGrp="1"/>
          </p:cNvSpPr>
          <p:nvPr>
            <p:ph type="title"/>
          </p:nvPr>
        </p:nvSpPr>
        <p:spPr/>
        <p:txBody>
          <a:bodyPr>
            <a:normAutofit fontScale="90000"/>
          </a:bodyPr>
          <a:lstStyle/>
          <a:p>
            <a:r>
              <a:rPr lang="en-US" dirty="0"/>
              <a:t>Do not use </a:t>
            </a:r>
            <a:r>
              <a:rPr lang="en-US" dirty="0" err="1"/>
              <a:t>colour</a:t>
            </a:r>
            <a:r>
              <a:rPr lang="en-US" dirty="0"/>
              <a:t> alone to convey information</a:t>
            </a:r>
            <a:endParaRPr lang="en-CA" dirty="0"/>
          </a:p>
        </p:txBody>
      </p:sp>
      <p:pic>
        <p:nvPicPr>
          <p:cNvPr id="1026" name="Picture 2" descr="A bar chart comparing the number of students who prefer different types of devices. Each bar corresponds to a colour: red (desktop), blue (smartphone), or green (laptop)">
            <a:extLst>
              <a:ext uri="{FF2B5EF4-FFF2-40B4-BE49-F238E27FC236}">
                <a16:creationId xmlns:a16="http://schemas.microsoft.com/office/drawing/2014/main" id="{C3E85A97-63A8-FD80-2789-4569EA506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523" y="1475927"/>
            <a:ext cx="3209961" cy="2674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same bar chart but each bar is labeled and the colours used have a much high colour contrast ratio. It no longer relies on colour alone to convey information">
            <a:extLst>
              <a:ext uri="{FF2B5EF4-FFF2-40B4-BE49-F238E27FC236}">
                <a16:creationId xmlns:a16="http://schemas.microsoft.com/office/drawing/2014/main" id="{4D3B8A23-0DE0-A882-361B-CE865B34D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517" y="1475927"/>
            <a:ext cx="2993991" cy="267883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F0A6C6C-9D77-1F8F-0744-D96B8D2FB72E}"/>
              </a:ext>
            </a:extLst>
          </p:cNvPr>
          <p:cNvSpPr>
            <a:spLocks noGrp="1"/>
          </p:cNvSpPr>
          <p:nvPr>
            <p:ph idx="10"/>
          </p:nvPr>
        </p:nvSpPr>
        <p:spPr>
          <a:xfrm>
            <a:off x="305435" y="4484006"/>
            <a:ext cx="7372073" cy="435130"/>
          </a:xfrm>
        </p:spPr>
        <p:txBody>
          <a:bodyPr/>
          <a:lstStyle/>
          <a:p>
            <a:r>
              <a:rPr lang="en-CA" sz="1800" b="0" i="0" u="none" strike="noStrike" dirty="0">
                <a:effectLst/>
                <a:latin typeface="Calibri" panose="020F0502020204030204" pitchFamily="34" charset="0"/>
              </a:rPr>
              <a:t>“</a:t>
            </a:r>
            <a:r>
              <a:rPr lang="en-CA" sz="1800" b="0" i="0" u="sng" strike="noStrike" dirty="0">
                <a:effectLst/>
                <a:latin typeface="Calibri" panose="020F0502020204030204" pitchFamily="34" charset="0"/>
                <a:hlinkClick r:id="rId5">
                  <a:extLst>
                    <a:ext uri="{A12FA001-AC4F-418D-AE19-62706E023703}">
                      <ahyp:hlinkClr xmlns:ahyp="http://schemas.microsoft.com/office/drawing/2018/hyperlinkcolor" val="tx"/>
                    </a:ext>
                  </a:extLst>
                </a:hlinkClick>
              </a:rPr>
              <a:t>Student Device Preferences Graphs</a:t>
            </a:r>
            <a:r>
              <a:rPr lang="en-CA" sz="1800" b="0" i="0" u="none" strike="noStrike" dirty="0">
                <a:effectLst/>
                <a:latin typeface="Calibri" panose="020F0502020204030204" pitchFamily="34" charset="0"/>
              </a:rPr>
              <a:t>” by BCcampus. CC BY 4.0</a:t>
            </a:r>
            <a:endParaRPr lang="en-CA" dirty="0"/>
          </a:p>
        </p:txBody>
      </p:sp>
    </p:spTree>
    <p:extLst>
      <p:ext uri="{BB962C8B-B14F-4D97-AF65-F5344CB8AC3E}">
        <p14:creationId xmlns:p14="http://schemas.microsoft.com/office/powerpoint/2010/main" val="260448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47B4-8BF3-8E76-EAC4-B27E327027A0}"/>
              </a:ext>
            </a:extLst>
          </p:cNvPr>
          <p:cNvSpPr>
            <a:spLocks noGrp="1"/>
          </p:cNvSpPr>
          <p:nvPr>
            <p:ph type="title"/>
          </p:nvPr>
        </p:nvSpPr>
        <p:spPr/>
        <p:txBody>
          <a:bodyPr/>
          <a:lstStyle/>
          <a:p>
            <a:r>
              <a:rPr lang="en-US" dirty="0"/>
              <a:t>Links</a:t>
            </a:r>
            <a:endParaRPr lang="en-CA" dirty="0"/>
          </a:p>
        </p:txBody>
      </p:sp>
      <p:sp>
        <p:nvSpPr>
          <p:cNvPr id="3" name="Content Placeholder 2">
            <a:extLst>
              <a:ext uri="{FF2B5EF4-FFF2-40B4-BE49-F238E27FC236}">
                <a16:creationId xmlns:a16="http://schemas.microsoft.com/office/drawing/2014/main" id="{8C9008B2-42ED-03B4-9177-B2F3A6D493A7}"/>
              </a:ext>
            </a:extLst>
          </p:cNvPr>
          <p:cNvSpPr>
            <a:spLocks noGrp="1"/>
          </p:cNvSpPr>
          <p:nvPr>
            <p:ph sz="half" idx="1"/>
          </p:nvPr>
        </p:nvSpPr>
        <p:spPr/>
        <p:txBody>
          <a:bodyPr/>
          <a:lstStyle/>
          <a:p>
            <a:pPr marL="0" indent="0">
              <a:buNone/>
            </a:pPr>
            <a:r>
              <a:rPr lang="en-US" dirty="0"/>
              <a:t>If you want people to write links down or type them in, use short links:</a:t>
            </a:r>
          </a:p>
          <a:p>
            <a:pPr marL="0" indent="0">
              <a:buNone/>
            </a:pPr>
            <a:endParaRPr lang="en-US" dirty="0"/>
          </a:p>
          <a:p>
            <a:pPr marL="0" indent="0">
              <a:buNone/>
            </a:pPr>
            <a:r>
              <a:rPr lang="en-US" dirty="0"/>
              <a:t>bit.ly/</a:t>
            </a:r>
            <a:r>
              <a:rPr lang="en-US" dirty="0" err="1"/>
              <a:t>accessbites</a:t>
            </a:r>
            <a:endParaRPr lang="en-CA" dirty="0"/>
          </a:p>
        </p:txBody>
      </p:sp>
      <p:sp>
        <p:nvSpPr>
          <p:cNvPr id="4" name="Content Placeholder 3">
            <a:extLst>
              <a:ext uri="{FF2B5EF4-FFF2-40B4-BE49-F238E27FC236}">
                <a16:creationId xmlns:a16="http://schemas.microsoft.com/office/drawing/2014/main" id="{5578EF1A-752E-3950-CB1E-2DA6E16970CD}"/>
              </a:ext>
            </a:extLst>
          </p:cNvPr>
          <p:cNvSpPr>
            <a:spLocks noGrp="1"/>
          </p:cNvSpPr>
          <p:nvPr>
            <p:ph sz="half" idx="2"/>
          </p:nvPr>
        </p:nvSpPr>
        <p:spPr/>
        <p:txBody>
          <a:bodyPr/>
          <a:lstStyle/>
          <a:p>
            <a:pPr marL="0" indent="0">
              <a:buNone/>
            </a:pPr>
            <a:r>
              <a:rPr lang="en-US" dirty="0"/>
              <a:t>If people have access to your slides and can click your links, use descriptive link text:</a:t>
            </a:r>
            <a:endParaRPr lang="en-CA" dirty="0"/>
          </a:p>
          <a:p>
            <a:pPr marL="0" indent="0">
              <a:buNone/>
            </a:pPr>
            <a:r>
              <a:rPr lang="en-US" dirty="0">
                <a:solidFill>
                  <a:srgbClr val="0000FF"/>
                </a:solidFill>
                <a:hlinkClick r:id="rId3">
                  <a:extLst>
                    <a:ext uri="{A12FA001-AC4F-418D-AE19-62706E023703}">
                      <ahyp:hlinkClr xmlns:ahyp="http://schemas.microsoft.com/office/drawing/2018/hyperlinkcolor" val="tx"/>
                    </a:ext>
                  </a:extLst>
                </a:hlinkClick>
              </a:rPr>
              <a:t>Download materials for this presentation</a:t>
            </a:r>
            <a:endParaRPr lang="en-US" dirty="0">
              <a:solidFill>
                <a:srgbClr val="0000FF"/>
              </a:solidFill>
            </a:endParaRPr>
          </a:p>
        </p:txBody>
      </p:sp>
    </p:spTree>
    <p:extLst>
      <p:ext uri="{BB962C8B-B14F-4D97-AF65-F5344CB8AC3E}">
        <p14:creationId xmlns:p14="http://schemas.microsoft.com/office/powerpoint/2010/main" val="88614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E9DF-6836-3CD2-A9C7-253DCBE3F316}"/>
              </a:ext>
            </a:extLst>
          </p:cNvPr>
          <p:cNvSpPr>
            <a:spLocks noGrp="1"/>
          </p:cNvSpPr>
          <p:nvPr>
            <p:ph type="ctrTitle"/>
          </p:nvPr>
        </p:nvSpPr>
        <p:spPr>
          <a:xfrm>
            <a:off x="1099868" y="709252"/>
            <a:ext cx="6858000" cy="1004957"/>
          </a:xfrm>
        </p:spPr>
        <p:txBody>
          <a:bodyPr/>
          <a:lstStyle/>
          <a:p>
            <a:r>
              <a:rPr lang="en-US">
                <a:latin typeface="Noto Sans Medium"/>
              </a:rPr>
              <a:t>What to expect</a:t>
            </a:r>
            <a:endParaRPr lang="en-US"/>
          </a:p>
        </p:txBody>
      </p:sp>
      <p:sp>
        <p:nvSpPr>
          <p:cNvPr id="3" name="Text Placeholder 2">
            <a:extLst>
              <a:ext uri="{FF2B5EF4-FFF2-40B4-BE49-F238E27FC236}">
                <a16:creationId xmlns:a16="http://schemas.microsoft.com/office/drawing/2014/main" id="{988E3D2D-E7B0-7672-947D-E66C56BEC9B0}"/>
              </a:ext>
            </a:extLst>
          </p:cNvPr>
          <p:cNvSpPr>
            <a:spLocks noGrp="1"/>
          </p:cNvSpPr>
          <p:nvPr>
            <p:ph type="body" sz="quarter" idx="10"/>
          </p:nvPr>
        </p:nvSpPr>
        <p:spPr>
          <a:xfrm>
            <a:off x="1099868" y="2092118"/>
            <a:ext cx="6858000" cy="2803160"/>
          </a:xfrm>
        </p:spPr>
        <p:txBody>
          <a:bodyPr vert="horz" lIns="91440" tIns="45720" rIns="91440" bIns="45720" rtlCol="0" anchor="t">
            <a:normAutofit/>
          </a:bodyPr>
          <a:lstStyle/>
          <a:p>
            <a:pPr marL="342900" indent="-342900">
              <a:buChar char="•"/>
            </a:pPr>
            <a:r>
              <a:rPr lang="en-US" dirty="0">
                <a:latin typeface="Noto Sans"/>
                <a:ea typeface="Noto Sans"/>
                <a:cs typeface="Noto Sans"/>
              </a:rPr>
              <a:t>25-minute presentation</a:t>
            </a:r>
          </a:p>
          <a:p>
            <a:pPr marL="342900" indent="-342900">
              <a:buChar char="•"/>
            </a:pPr>
            <a:r>
              <a:rPr lang="en-US" dirty="0">
                <a:latin typeface="Noto Sans"/>
                <a:ea typeface="Noto Sans"/>
                <a:cs typeface="Noto Sans"/>
              </a:rPr>
              <a:t>5-minute discussion/questions</a:t>
            </a:r>
            <a:endParaRPr lang="en-US" dirty="0"/>
          </a:p>
          <a:p>
            <a:pPr marL="342900" indent="-342900">
              <a:buChar char="•"/>
            </a:pPr>
            <a:endParaRPr lang="en-US" dirty="0"/>
          </a:p>
        </p:txBody>
      </p:sp>
    </p:spTree>
    <p:extLst>
      <p:ext uri="{BB962C8B-B14F-4D97-AF65-F5344CB8AC3E}">
        <p14:creationId xmlns:p14="http://schemas.microsoft.com/office/powerpoint/2010/main" val="305235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949E4-5E26-6482-5FCB-E1CEE27D60F7}"/>
              </a:ext>
            </a:extLst>
          </p:cNvPr>
          <p:cNvSpPr>
            <a:spLocks noGrp="1"/>
          </p:cNvSpPr>
          <p:nvPr>
            <p:ph type="ctrTitle"/>
          </p:nvPr>
        </p:nvSpPr>
        <p:spPr/>
        <p:txBody>
          <a:bodyPr/>
          <a:lstStyle/>
          <a:p>
            <a:r>
              <a:rPr lang="en-US" dirty="0"/>
              <a:t>Final Step</a:t>
            </a:r>
            <a:endParaRPr lang="en-CA" dirty="0"/>
          </a:p>
        </p:txBody>
      </p:sp>
      <p:sp>
        <p:nvSpPr>
          <p:cNvPr id="5" name="Subtitle 4">
            <a:extLst>
              <a:ext uri="{FF2B5EF4-FFF2-40B4-BE49-F238E27FC236}">
                <a16:creationId xmlns:a16="http://schemas.microsoft.com/office/drawing/2014/main" id="{CE38A684-BCC2-98CC-02EE-300020A056F8}"/>
              </a:ext>
            </a:extLst>
          </p:cNvPr>
          <p:cNvSpPr>
            <a:spLocks noGrp="1"/>
          </p:cNvSpPr>
          <p:nvPr>
            <p:ph type="subTitle" idx="1"/>
          </p:nvPr>
        </p:nvSpPr>
        <p:spPr/>
        <p:txBody>
          <a:bodyPr/>
          <a:lstStyle/>
          <a:p>
            <a:r>
              <a:rPr lang="en-US" dirty="0"/>
              <a:t>Run an Accessibility Check</a:t>
            </a:r>
            <a:endParaRPr lang="en-CA" dirty="0"/>
          </a:p>
        </p:txBody>
      </p:sp>
    </p:spTree>
    <p:extLst>
      <p:ext uri="{BB962C8B-B14F-4D97-AF65-F5344CB8AC3E}">
        <p14:creationId xmlns:p14="http://schemas.microsoft.com/office/powerpoint/2010/main" val="3765351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423D-49FD-EE63-0681-0CE2EEF84C78}"/>
              </a:ext>
            </a:extLst>
          </p:cNvPr>
          <p:cNvSpPr>
            <a:spLocks noGrp="1"/>
          </p:cNvSpPr>
          <p:nvPr>
            <p:ph type="ctrTitle"/>
          </p:nvPr>
        </p:nvSpPr>
        <p:spPr/>
        <p:txBody>
          <a:bodyPr/>
          <a:lstStyle/>
          <a:p>
            <a:r>
              <a:rPr lang="en-US" dirty="0"/>
              <a:t>Accessible Presentation Practices</a:t>
            </a:r>
            <a:endParaRPr lang="en-CA" dirty="0"/>
          </a:p>
        </p:txBody>
      </p:sp>
      <p:sp>
        <p:nvSpPr>
          <p:cNvPr id="3" name="Subtitle 2">
            <a:extLst>
              <a:ext uri="{FF2B5EF4-FFF2-40B4-BE49-F238E27FC236}">
                <a16:creationId xmlns:a16="http://schemas.microsoft.com/office/drawing/2014/main" id="{5EF454FC-F0F7-B863-AB97-DDBAD1FE557A}"/>
              </a:ext>
            </a:extLst>
          </p:cNvPr>
          <p:cNvSpPr>
            <a:spLocks noGrp="1"/>
          </p:cNvSpPr>
          <p:nvPr>
            <p:ph type="subTitle" idx="1"/>
          </p:nvPr>
        </p:nvSpPr>
        <p:spPr>
          <a:xfrm>
            <a:off x="691662" y="2628640"/>
            <a:ext cx="7060144" cy="1807719"/>
          </a:xfrm>
        </p:spPr>
        <p:txBody>
          <a:bodyPr>
            <a:normAutofit fontScale="92500"/>
          </a:bodyPr>
          <a:lstStyle/>
          <a:p>
            <a:pPr marL="457200" indent="-457200" algn="l">
              <a:buFont typeface="Arial" panose="020B0604020202020204" pitchFamily="34" charset="0"/>
              <a:buChar char="•"/>
            </a:pPr>
            <a:r>
              <a:rPr lang="en-US" dirty="0"/>
              <a:t>Read out slide text and describe visuals</a:t>
            </a:r>
          </a:p>
          <a:p>
            <a:pPr marL="457200" indent="-457200" algn="l">
              <a:buFont typeface="Arial" panose="020B0604020202020204" pitchFamily="34" charset="0"/>
              <a:buChar char="•"/>
            </a:pPr>
            <a:r>
              <a:rPr lang="en-US" dirty="0"/>
              <a:t>Share a copy of your slides in advance</a:t>
            </a:r>
          </a:p>
          <a:p>
            <a:pPr marL="457200" indent="-457200" algn="l">
              <a:buFont typeface="Arial" panose="020B0604020202020204" pitchFamily="34" charset="0"/>
              <a:buChar char="•"/>
            </a:pPr>
            <a:r>
              <a:rPr lang="en-US" dirty="0"/>
              <a:t>Enable auto-captioning</a:t>
            </a:r>
            <a:endParaRPr lang="en-CA" dirty="0"/>
          </a:p>
        </p:txBody>
      </p:sp>
    </p:spTree>
    <p:extLst>
      <p:ext uri="{BB962C8B-B14F-4D97-AF65-F5344CB8AC3E}">
        <p14:creationId xmlns:p14="http://schemas.microsoft.com/office/powerpoint/2010/main" val="2072159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72371-1BE0-4C76-B80A-5C5D8D351D23}"/>
              </a:ext>
            </a:extLst>
          </p:cNvPr>
          <p:cNvSpPr>
            <a:spLocks noGrp="1"/>
          </p:cNvSpPr>
          <p:nvPr>
            <p:ph type="ctrTitle"/>
          </p:nvPr>
        </p:nvSpPr>
        <p:spPr>
          <a:xfrm>
            <a:off x="539578" y="1742250"/>
            <a:ext cx="8064843" cy="1312523"/>
          </a:xfrm>
        </p:spPr>
        <p:txBody>
          <a:bodyPr/>
          <a:lstStyle/>
          <a:p>
            <a:r>
              <a:rPr lang="en-US" dirty="0"/>
              <a:t>Questions!</a:t>
            </a:r>
            <a:endParaRPr lang="en-CA" dirty="0"/>
          </a:p>
        </p:txBody>
      </p:sp>
    </p:spTree>
    <p:extLst>
      <p:ext uri="{BB962C8B-B14F-4D97-AF65-F5344CB8AC3E}">
        <p14:creationId xmlns:p14="http://schemas.microsoft.com/office/powerpoint/2010/main" val="186164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AFDB-05B0-218A-C556-CE434B3EB802}"/>
              </a:ext>
            </a:extLst>
          </p:cNvPr>
          <p:cNvSpPr>
            <a:spLocks noGrp="1"/>
          </p:cNvSpPr>
          <p:nvPr>
            <p:ph type="ctrTitle"/>
          </p:nvPr>
        </p:nvSpPr>
        <p:spPr>
          <a:xfrm>
            <a:off x="796358" y="969578"/>
            <a:ext cx="6107821" cy="974969"/>
          </a:xfrm>
        </p:spPr>
        <p:txBody>
          <a:bodyPr/>
          <a:lstStyle/>
          <a:p>
            <a:r>
              <a:rPr lang="en-US" dirty="0"/>
              <a:t>Thank you!</a:t>
            </a:r>
          </a:p>
        </p:txBody>
      </p:sp>
      <p:sp>
        <p:nvSpPr>
          <p:cNvPr id="3" name="Subtitle 2">
            <a:extLst>
              <a:ext uri="{FF2B5EF4-FFF2-40B4-BE49-F238E27FC236}">
                <a16:creationId xmlns:a16="http://schemas.microsoft.com/office/drawing/2014/main" id="{F13918FE-9EE2-E003-712C-69F34BE60795}"/>
              </a:ext>
            </a:extLst>
          </p:cNvPr>
          <p:cNvSpPr>
            <a:spLocks noGrp="1"/>
          </p:cNvSpPr>
          <p:nvPr>
            <p:ph type="subTitle" idx="1"/>
          </p:nvPr>
        </p:nvSpPr>
        <p:spPr>
          <a:xfrm>
            <a:off x="796359" y="2164466"/>
            <a:ext cx="6107822" cy="2361235"/>
          </a:xfrm>
        </p:spPr>
        <p:txBody>
          <a:bodyPr>
            <a:normAutofit/>
          </a:bodyPr>
          <a:lstStyle/>
          <a:p>
            <a:pPr algn="l" rtl="0" fontAlgn="base"/>
            <a:r>
              <a:rPr lang="en-US" b="1" i="0" u="none" strike="noStrike" dirty="0">
                <a:solidFill>
                  <a:srgbClr val="000000"/>
                </a:solidFill>
                <a:effectLst/>
                <a:latin typeface="Noto Sans" panose="020B0502040504020204" pitchFamily="34" charset="0"/>
              </a:rPr>
              <a:t>Register for upcoming Accessibility Bites sessions:</a:t>
            </a:r>
            <a:r>
              <a:rPr lang="en-US" b="0" i="0" dirty="0">
                <a:solidFill>
                  <a:srgbClr val="000000"/>
                </a:solidFill>
                <a:effectLst/>
                <a:latin typeface="Noto Sans" panose="020B0502040504020204" pitchFamily="34" charset="0"/>
              </a:rPr>
              <a:t>​</a:t>
            </a:r>
            <a:br>
              <a:rPr lang="en-US" b="0" i="0" dirty="0">
                <a:solidFill>
                  <a:srgbClr val="000000"/>
                </a:solidFill>
                <a:effectLst/>
                <a:latin typeface="Noto Sans" panose="020B0502040504020204" pitchFamily="34" charset="0"/>
              </a:rPr>
            </a:br>
            <a:r>
              <a:rPr lang="en-US" b="0" i="0" u="none" strike="noStrike" dirty="0">
                <a:solidFill>
                  <a:srgbClr val="000000"/>
                </a:solidFill>
                <a:effectLst/>
                <a:latin typeface="Noto Sans" panose="020B0502040504020204" pitchFamily="34" charset="0"/>
              </a:rPr>
              <a:t>https://bccampus.ca/events/</a:t>
            </a:r>
            <a:r>
              <a:rPr lang="en-US" b="0" i="0" dirty="0">
                <a:solidFill>
                  <a:srgbClr val="000000"/>
                </a:solidFill>
                <a:effectLst/>
                <a:latin typeface="Noto Sans" panose="020B0502040504020204" pitchFamily="34" charset="0"/>
              </a:rPr>
              <a:t>​</a:t>
            </a:r>
            <a:br>
              <a:rPr lang="en-US" b="0" i="0" dirty="0">
                <a:solidFill>
                  <a:srgbClr val="000000"/>
                </a:solidFill>
                <a:effectLst/>
                <a:latin typeface="Noto Sans" panose="020B0502040504020204" pitchFamily="34" charset="0"/>
              </a:rPr>
            </a:br>
            <a:r>
              <a:rPr lang="en-US" b="0" i="0" dirty="0">
                <a:solidFill>
                  <a:srgbClr val="000000"/>
                </a:solidFill>
                <a:effectLst/>
                <a:latin typeface="Noto Sans" panose="020B0502040504020204" pitchFamily="34" charset="0"/>
              </a:rPr>
              <a:t>​</a:t>
            </a:r>
            <a:endParaRPr lang="en-US" b="0" i="0" dirty="0">
              <a:effectLst/>
            </a:endParaRPr>
          </a:p>
          <a:p>
            <a:pPr algn="l" rtl="0" fontAlgn="base"/>
            <a:r>
              <a:rPr lang="en-US" b="1" i="0" u="none" strike="noStrike" dirty="0">
                <a:solidFill>
                  <a:srgbClr val="000000"/>
                </a:solidFill>
                <a:effectLst/>
                <a:latin typeface="Noto Sans" panose="020B0502040504020204" pitchFamily="34" charset="0"/>
              </a:rPr>
              <a:t>Download these slides:</a:t>
            </a:r>
            <a:r>
              <a:rPr lang="en-US" b="0" i="0" dirty="0">
                <a:solidFill>
                  <a:srgbClr val="000000"/>
                </a:solidFill>
                <a:effectLst/>
                <a:latin typeface="Noto Sans" panose="020B0502040504020204" pitchFamily="34" charset="0"/>
              </a:rPr>
              <a:t>​</a:t>
            </a:r>
            <a:endParaRPr lang="en-US" b="0" i="0" dirty="0">
              <a:effectLst/>
            </a:endParaRPr>
          </a:p>
          <a:p>
            <a:pPr algn="l" rtl="0" fontAlgn="base"/>
            <a:r>
              <a:rPr lang="en-US" b="0" i="0" u="sng" strike="noStrike" dirty="0">
                <a:solidFill>
                  <a:srgbClr val="000010"/>
                </a:solidFill>
                <a:effectLst/>
                <a:latin typeface="Noto Sans" panose="020B0502040504020204" pitchFamily="34" charset="0"/>
                <a:hlinkClick r:id="rId3"/>
              </a:rPr>
              <a:t>bit.ly/</a:t>
            </a:r>
            <a:r>
              <a:rPr lang="en-US" b="0" i="0" u="sng" strike="noStrike" dirty="0" err="1">
                <a:solidFill>
                  <a:srgbClr val="000010"/>
                </a:solidFill>
                <a:effectLst/>
                <a:latin typeface="Noto Sans" panose="020B0502040504020204" pitchFamily="34" charset="0"/>
                <a:hlinkClick r:id="rId3"/>
              </a:rPr>
              <a:t>accessbites</a:t>
            </a:r>
            <a:r>
              <a:rPr lang="en-US" b="0" i="0" u="none" strike="noStrike" dirty="0">
                <a:solidFill>
                  <a:srgbClr val="000000"/>
                </a:solidFill>
                <a:effectLst/>
                <a:latin typeface="Noto Sans" panose="020B0502040504020204" pitchFamily="34" charset="0"/>
              </a:rPr>
              <a:t> </a:t>
            </a:r>
            <a:endParaRPr lang="en-US" b="0" i="0" dirty="0">
              <a:effectLst/>
            </a:endParaRPr>
          </a:p>
          <a:p>
            <a:endParaRPr lang="en-US" dirty="0"/>
          </a:p>
        </p:txBody>
      </p:sp>
    </p:spTree>
    <p:extLst>
      <p:ext uri="{BB962C8B-B14F-4D97-AF65-F5344CB8AC3E}">
        <p14:creationId xmlns:p14="http://schemas.microsoft.com/office/powerpoint/2010/main" val="4914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708AF-508F-2C14-2358-2F7A5C78D18D}"/>
              </a:ext>
            </a:extLst>
          </p:cNvPr>
          <p:cNvSpPr>
            <a:spLocks noGrp="1"/>
          </p:cNvSpPr>
          <p:nvPr>
            <p:ph type="ctrTitle"/>
          </p:nvPr>
        </p:nvSpPr>
        <p:spPr>
          <a:xfrm>
            <a:off x="1143000" y="974294"/>
            <a:ext cx="6858000" cy="1348669"/>
          </a:xfrm>
        </p:spPr>
        <p:txBody>
          <a:bodyPr/>
          <a:lstStyle/>
          <a:p>
            <a:r>
              <a:rPr lang="en-US"/>
              <a:t>What is accessibility?</a:t>
            </a:r>
            <a:endParaRPr lang="en-CA"/>
          </a:p>
        </p:txBody>
      </p:sp>
      <p:sp>
        <p:nvSpPr>
          <p:cNvPr id="5" name="Content Placeholder 4">
            <a:extLst>
              <a:ext uri="{FF2B5EF4-FFF2-40B4-BE49-F238E27FC236}">
                <a16:creationId xmlns:a16="http://schemas.microsoft.com/office/drawing/2014/main" id="{71C64C3E-6674-E21C-7599-80C827BB83D4}"/>
              </a:ext>
            </a:extLst>
          </p:cNvPr>
          <p:cNvSpPr>
            <a:spLocks noGrp="1"/>
          </p:cNvSpPr>
          <p:nvPr>
            <p:ph type="body" sz="quarter" idx="10"/>
          </p:nvPr>
        </p:nvSpPr>
        <p:spPr>
          <a:xfrm>
            <a:off x="1143000" y="2096520"/>
            <a:ext cx="6858000" cy="2395966"/>
          </a:xfrm>
        </p:spPr>
        <p:txBody>
          <a:bodyPr vert="horz" lIns="91440" tIns="45720" rIns="91440" bIns="45720" rtlCol="0" anchor="t">
            <a:normAutofit/>
          </a:bodyPr>
          <a:lstStyle/>
          <a:p>
            <a:r>
              <a:rPr lang="en-CA">
                <a:latin typeface="Noto Sans"/>
                <a:ea typeface="Noto Sans"/>
                <a:cs typeface="Noto Sans"/>
              </a:rPr>
              <a:t>When we design and create resources, experiences, tools, and spaces that enable the diversity of our bodies and minds and centres the needs of people with disabilities.</a:t>
            </a:r>
          </a:p>
        </p:txBody>
      </p:sp>
    </p:spTree>
    <p:extLst>
      <p:ext uri="{BB962C8B-B14F-4D97-AF65-F5344CB8AC3E}">
        <p14:creationId xmlns:p14="http://schemas.microsoft.com/office/powerpoint/2010/main" val="164515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9A07E-20F7-D0A1-3FA7-AAC566D85F87}"/>
              </a:ext>
            </a:extLst>
          </p:cNvPr>
          <p:cNvSpPr>
            <a:spLocks noGrp="1"/>
          </p:cNvSpPr>
          <p:nvPr>
            <p:ph type="ctrTitle"/>
          </p:nvPr>
        </p:nvSpPr>
        <p:spPr/>
        <p:txBody>
          <a:bodyPr/>
          <a:lstStyle/>
          <a:p>
            <a:r>
              <a:rPr lang="en-US" dirty="0"/>
              <a:t>Slide Design</a:t>
            </a:r>
            <a:endParaRPr lang="en-CA" dirty="0"/>
          </a:p>
        </p:txBody>
      </p:sp>
    </p:spTree>
    <p:extLst>
      <p:ext uri="{BB962C8B-B14F-4D97-AF65-F5344CB8AC3E}">
        <p14:creationId xmlns:p14="http://schemas.microsoft.com/office/powerpoint/2010/main" val="105363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E9DF-6836-3CD2-A9C7-253DCBE3F316}"/>
              </a:ext>
            </a:extLst>
          </p:cNvPr>
          <p:cNvSpPr>
            <a:spLocks noGrp="1"/>
          </p:cNvSpPr>
          <p:nvPr>
            <p:ph type="ctrTitle"/>
          </p:nvPr>
        </p:nvSpPr>
        <p:spPr/>
        <p:txBody>
          <a:bodyPr/>
          <a:lstStyle/>
          <a:p>
            <a:r>
              <a:rPr lang="en-US" dirty="0"/>
              <a:t>Do not use textboxes!</a:t>
            </a:r>
          </a:p>
        </p:txBody>
      </p:sp>
      <p:sp>
        <p:nvSpPr>
          <p:cNvPr id="3" name="Text Placeholder 2">
            <a:extLst>
              <a:ext uri="{FF2B5EF4-FFF2-40B4-BE49-F238E27FC236}">
                <a16:creationId xmlns:a16="http://schemas.microsoft.com/office/drawing/2014/main" id="{988E3D2D-E7B0-7672-947D-E66C56BEC9B0}"/>
              </a:ext>
            </a:extLst>
          </p:cNvPr>
          <p:cNvSpPr>
            <a:spLocks noGrp="1"/>
          </p:cNvSpPr>
          <p:nvPr>
            <p:ph type="body" sz="quarter" idx="10"/>
          </p:nvPr>
        </p:nvSpPr>
        <p:spPr/>
        <p:txBody>
          <a:bodyPr/>
          <a:lstStyle/>
          <a:p>
            <a:r>
              <a:rPr lang="en-US" dirty="0"/>
              <a:t>If you do, add alternative text.</a:t>
            </a:r>
            <a:endParaRPr lang="en-CA" dirty="0"/>
          </a:p>
        </p:txBody>
      </p:sp>
      <p:pic>
        <p:nvPicPr>
          <p:cNvPr id="5" name="Picture 4" descr="The Text Box button in PowerPoint with a red strike through.">
            <a:extLst>
              <a:ext uri="{FF2B5EF4-FFF2-40B4-BE49-F238E27FC236}">
                <a16:creationId xmlns:a16="http://schemas.microsoft.com/office/drawing/2014/main" id="{4B92E15C-09AF-A717-C876-1C5398E41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449" y="2851835"/>
            <a:ext cx="999612" cy="1499416"/>
          </a:xfrm>
          <a:prstGeom prst="rect">
            <a:avLst/>
          </a:prstGeom>
        </p:spPr>
      </p:pic>
      <p:sp>
        <p:nvSpPr>
          <p:cNvPr id="6" name="&quot;Not Allowed&quot; Symbol 5">
            <a:extLst>
              <a:ext uri="{FF2B5EF4-FFF2-40B4-BE49-F238E27FC236}">
                <a16:creationId xmlns:a16="http://schemas.microsoft.com/office/drawing/2014/main" id="{480B80B6-66C6-D582-EB5E-989323031072}"/>
              </a:ext>
              <a:ext uri="{C183D7F6-B498-43B3-948B-1728B52AA6E4}">
                <adec:decorative xmlns:adec="http://schemas.microsoft.com/office/drawing/2017/decorative" val="1"/>
              </a:ext>
            </a:extLst>
          </p:cNvPr>
          <p:cNvSpPr/>
          <p:nvPr/>
        </p:nvSpPr>
        <p:spPr>
          <a:xfrm>
            <a:off x="6398144" y="2769832"/>
            <a:ext cx="715526" cy="603683"/>
          </a:xfrm>
          <a:prstGeom prst="noSmoking">
            <a:avLst/>
          </a:prstGeom>
          <a:solidFill>
            <a:srgbClr val="FF0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22947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0170-4110-1B6F-2BFB-6D66F5A92ED3}"/>
              </a:ext>
            </a:extLst>
          </p:cNvPr>
          <p:cNvSpPr>
            <a:spLocks noGrp="1"/>
          </p:cNvSpPr>
          <p:nvPr>
            <p:ph type="ctrTitle"/>
          </p:nvPr>
        </p:nvSpPr>
        <p:spPr/>
        <p:txBody>
          <a:bodyPr/>
          <a:lstStyle/>
          <a:p>
            <a:r>
              <a:rPr lang="en-US" dirty="0"/>
              <a:t>What to do instead…</a:t>
            </a:r>
          </a:p>
        </p:txBody>
      </p:sp>
    </p:spTree>
    <p:extLst>
      <p:ext uri="{BB962C8B-B14F-4D97-AF65-F5344CB8AC3E}">
        <p14:creationId xmlns:p14="http://schemas.microsoft.com/office/powerpoint/2010/main" val="165952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7E41-99D7-79C2-4D52-D7BE1C06B98E}"/>
              </a:ext>
            </a:extLst>
          </p:cNvPr>
          <p:cNvSpPr>
            <a:spLocks noGrp="1"/>
          </p:cNvSpPr>
          <p:nvPr>
            <p:ph type="title"/>
          </p:nvPr>
        </p:nvSpPr>
        <p:spPr/>
        <p:txBody>
          <a:bodyPr/>
          <a:lstStyle/>
          <a:p>
            <a:r>
              <a:rPr lang="en-US" dirty="0"/>
              <a:t>Slide Layouts</a:t>
            </a:r>
          </a:p>
        </p:txBody>
      </p:sp>
      <p:sp>
        <p:nvSpPr>
          <p:cNvPr id="3" name="Content Placeholder 2">
            <a:extLst>
              <a:ext uri="{FF2B5EF4-FFF2-40B4-BE49-F238E27FC236}">
                <a16:creationId xmlns:a16="http://schemas.microsoft.com/office/drawing/2014/main" id="{1F69B043-49A5-3A20-1E3B-8970BD4D11F1}"/>
              </a:ext>
            </a:extLst>
          </p:cNvPr>
          <p:cNvSpPr>
            <a:spLocks noGrp="1"/>
          </p:cNvSpPr>
          <p:nvPr>
            <p:ph sz="half" idx="1"/>
          </p:nvPr>
        </p:nvSpPr>
        <p:spPr>
          <a:xfrm>
            <a:off x="380327" y="1456565"/>
            <a:ext cx="3509286" cy="3176157"/>
          </a:xfrm>
        </p:spPr>
        <p:txBody>
          <a:bodyPr>
            <a:normAutofit lnSpcReduction="10000"/>
          </a:bodyPr>
          <a:lstStyle/>
          <a:p>
            <a:r>
              <a:rPr lang="en-US" dirty="0"/>
              <a:t>Used to structure slides</a:t>
            </a:r>
          </a:p>
          <a:p>
            <a:r>
              <a:rPr lang="en-US" dirty="0"/>
              <a:t>Have placeholders for a title and content</a:t>
            </a:r>
          </a:p>
          <a:p>
            <a:r>
              <a:rPr lang="en-US" dirty="0"/>
              <a:t>Can be customized</a:t>
            </a:r>
          </a:p>
          <a:p>
            <a:endParaRPr lang="en-US" dirty="0"/>
          </a:p>
          <a:p>
            <a:pPr marL="0" indent="0">
              <a:buNone/>
            </a:pPr>
            <a:r>
              <a:rPr lang="en-US" dirty="0"/>
              <a:t>To find slide layouts: Home &gt; Slides &gt; Slide Layout</a:t>
            </a:r>
          </a:p>
          <a:p>
            <a:pPr marL="0" indent="0">
              <a:buNone/>
            </a:pPr>
            <a:endParaRPr lang="en-US" dirty="0"/>
          </a:p>
        </p:txBody>
      </p:sp>
      <p:pic>
        <p:nvPicPr>
          <p:cNvPr id="10" name="Content Placeholder 9" descr="A screenshot of the slide layouts available in PowerPoint.">
            <a:extLst>
              <a:ext uri="{FF2B5EF4-FFF2-40B4-BE49-F238E27FC236}">
                <a16:creationId xmlns:a16="http://schemas.microsoft.com/office/drawing/2014/main" id="{FF7EC4D2-5C43-8CA2-82F6-88705AC4A58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86460" y="640901"/>
            <a:ext cx="4780118" cy="3861698"/>
          </a:xfrm>
          <a:ln>
            <a:solidFill>
              <a:schemeClr val="tx1"/>
            </a:solidFill>
          </a:ln>
        </p:spPr>
      </p:pic>
    </p:spTree>
    <p:extLst>
      <p:ext uri="{BB962C8B-B14F-4D97-AF65-F5344CB8AC3E}">
        <p14:creationId xmlns:p14="http://schemas.microsoft.com/office/powerpoint/2010/main" val="73445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10EF-7036-1F92-5BA6-086802CE9B08}"/>
              </a:ext>
            </a:extLst>
          </p:cNvPr>
          <p:cNvSpPr>
            <a:spLocks noGrp="1"/>
          </p:cNvSpPr>
          <p:nvPr>
            <p:ph type="title"/>
          </p:nvPr>
        </p:nvSpPr>
        <p:spPr/>
        <p:txBody>
          <a:bodyPr>
            <a:normAutofit/>
          </a:bodyPr>
          <a:lstStyle/>
          <a:p>
            <a:r>
              <a:rPr lang="en-US" dirty="0"/>
              <a:t>#1 – Placeholders vs textbox</a:t>
            </a:r>
            <a:endParaRPr lang="en-CA" dirty="0"/>
          </a:p>
        </p:txBody>
      </p:sp>
      <p:sp>
        <p:nvSpPr>
          <p:cNvPr id="3" name="Content Placeholder 2">
            <a:extLst>
              <a:ext uri="{FF2B5EF4-FFF2-40B4-BE49-F238E27FC236}">
                <a16:creationId xmlns:a16="http://schemas.microsoft.com/office/drawing/2014/main" id="{5DAD16C8-7FD1-6846-75D3-3C87377B6D69}"/>
              </a:ext>
            </a:extLst>
          </p:cNvPr>
          <p:cNvSpPr>
            <a:spLocks noGrp="1"/>
          </p:cNvSpPr>
          <p:nvPr>
            <p:ph sz="half" idx="1"/>
          </p:nvPr>
        </p:nvSpPr>
        <p:spPr/>
        <p:txBody>
          <a:bodyPr/>
          <a:lstStyle/>
          <a:p>
            <a:pPr marL="0" indent="0">
              <a:buNone/>
            </a:pPr>
            <a:r>
              <a:rPr lang="en-US" dirty="0"/>
              <a:t>A placeholder.</a:t>
            </a:r>
            <a:endParaRPr lang="en-CA" dirty="0"/>
          </a:p>
        </p:txBody>
      </p:sp>
      <p:sp>
        <p:nvSpPr>
          <p:cNvPr id="5" name="TextBox 4">
            <a:extLst>
              <a:ext uri="{FF2B5EF4-FFF2-40B4-BE49-F238E27FC236}">
                <a16:creationId xmlns:a16="http://schemas.microsoft.com/office/drawing/2014/main" id="{9CF87E3A-8E1C-D6B3-04FE-06FA8C43004B}"/>
              </a:ext>
            </a:extLst>
          </p:cNvPr>
          <p:cNvSpPr txBox="1"/>
          <p:nvPr/>
        </p:nvSpPr>
        <p:spPr>
          <a:xfrm>
            <a:off x="4462817" y="1456565"/>
            <a:ext cx="4205321" cy="461665"/>
          </a:xfrm>
          <a:prstGeom prst="rect">
            <a:avLst/>
          </a:prstGeom>
          <a:noFill/>
        </p:spPr>
        <p:txBody>
          <a:bodyPr wrap="square" rtlCol="0">
            <a:spAutoFit/>
          </a:bodyPr>
          <a:lstStyle/>
          <a:p>
            <a:r>
              <a:rPr lang="en-US" sz="2400" dirty="0">
                <a:latin typeface="Noto Sans" panose="020B0502040504020204" pitchFamily="34" charset="0"/>
                <a:ea typeface="Noto Sans" panose="020B0502040504020204" pitchFamily="34" charset="0"/>
                <a:cs typeface="Noto Sans" panose="020B0502040504020204" pitchFamily="34" charset="0"/>
              </a:rPr>
              <a:t>A textbox</a:t>
            </a:r>
          </a:p>
        </p:txBody>
      </p:sp>
    </p:spTree>
    <p:extLst>
      <p:ext uri="{BB962C8B-B14F-4D97-AF65-F5344CB8AC3E}">
        <p14:creationId xmlns:p14="http://schemas.microsoft.com/office/powerpoint/2010/main" val="260458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10EF-7036-1F92-5BA6-086802CE9B08}"/>
              </a:ext>
            </a:extLst>
          </p:cNvPr>
          <p:cNvSpPr>
            <a:spLocks noGrp="1"/>
          </p:cNvSpPr>
          <p:nvPr>
            <p:ph type="title"/>
          </p:nvPr>
        </p:nvSpPr>
        <p:spPr/>
        <p:txBody>
          <a:bodyPr/>
          <a:lstStyle/>
          <a:p>
            <a:r>
              <a:rPr lang="en-US" dirty="0"/>
              <a:t>#2 Check the outline view</a:t>
            </a:r>
            <a:endParaRPr lang="en-CA" dirty="0"/>
          </a:p>
        </p:txBody>
      </p:sp>
      <p:sp>
        <p:nvSpPr>
          <p:cNvPr id="3" name="Content Placeholder 2">
            <a:extLst>
              <a:ext uri="{FF2B5EF4-FFF2-40B4-BE49-F238E27FC236}">
                <a16:creationId xmlns:a16="http://schemas.microsoft.com/office/drawing/2014/main" id="{5DAD16C8-7FD1-6846-75D3-3C87377B6D69}"/>
              </a:ext>
            </a:extLst>
          </p:cNvPr>
          <p:cNvSpPr>
            <a:spLocks noGrp="1"/>
          </p:cNvSpPr>
          <p:nvPr>
            <p:ph sz="half" idx="1"/>
          </p:nvPr>
        </p:nvSpPr>
        <p:spPr/>
        <p:txBody>
          <a:bodyPr/>
          <a:lstStyle/>
          <a:p>
            <a:pPr marL="0" indent="0" algn="l" rtl="0" fontAlgn="base">
              <a:buNone/>
            </a:pPr>
            <a:r>
              <a:rPr lang="en-CA" sz="2400" b="0" i="0" u="none" strike="noStrike" dirty="0">
                <a:solidFill>
                  <a:srgbClr val="000000"/>
                </a:solidFill>
                <a:effectLst/>
                <a:latin typeface="Helvetica Neue"/>
              </a:rPr>
              <a:t>Check the “Outline View” (located under the View tab).</a:t>
            </a:r>
            <a:r>
              <a:rPr lang="en-US" sz="2400" b="0" i="0" dirty="0">
                <a:solidFill>
                  <a:srgbClr val="000000"/>
                </a:solidFill>
                <a:effectLst/>
                <a:latin typeface="Helvetica Neue"/>
              </a:rPr>
              <a:t>​</a:t>
            </a:r>
            <a:endParaRPr lang="en-CA" dirty="0"/>
          </a:p>
          <a:p>
            <a:pPr marL="0" indent="0" algn="l" rtl="0" fontAlgn="base">
              <a:buNone/>
            </a:pPr>
            <a:r>
              <a:rPr lang="en-CA" sz="2400" b="0" i="0" u="none" strike="noStrike" dirty="0">
                <a:solidFill>
                  <a:srgbClr val="000000"/>
                </a:solidFill>
                <a:effectLst/>
                <a:latin typeface="Helvetica Neue"/>
              </a:rPr>
              <a:t>This will show all text content that is in content placeholders. It will not show textboxes or images (even if they have alt text).</a:t>
            </a:r>
            <a:endParaRPr lang="en-CA" b="0" i="0" dirty="0">
              <a:effectLst/>
            </a:endParaRPr>
          </a:p>
          <a:p>
            <a:pPr marL="0" indent="0">
              <a:buNone/>
            </a:pPr>
            <a:endParaRPr lang="en-CA" dirty="0"/>
          </a:p>
        </p:txBody>
      </p:sp>
      <p:pic>
        <p:nvPicPr>
          <p:cNvPr id="6" name="Content Placeholder 5" descr="A screenshot of the outline view in PowerPoint. It shows the title of each slide and text that has been added to placeholders.">
            <a:extLst>
              <a:ext uri="{FF2B5EF4-FFF2-40B4-BE49-F238E27FC236}">
                <a16:creationId xmlns:a16="http://schemas.microsoft.com/office/drawing/2014/main" id="{74A1C732-E103-8616-9528-1B67E9475B9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4165" y="1268016"/>
            <a:ext cx="3642795" cy="2992615"/>
          </a:xfrm>
        </p:spPr>
      </p:pic>
    </p:spTree>
    <p:extLst>
      <p:ext uri="{BB962C8B-B14F-4D97-AF65-F5344CB8AC3E}">
        <p14:creationId xmlns:p14="http://schemas.microsoft.com/office/powerpoint/2010/main" val="2509940041"/>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4D4BDCD1-952F-474D-B22C-5DF05129063C}" vid="{8073BCF5-5739-2F4F-B2F6-E758126136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8543C8EEE694785A502142FC78BD6" ma:contentTypeVersion="45" ma:contentTypeDescription="Create a new document." ma:contentTypeScope="" ma:versionID="0a97508bc92069afdac0f3c0f6575da4">
  <xsd:schema xmlns:xsd="http://www.w3.org/2001/XMLSchema" xmlns:xs="http://www.w3.org/2001/XMLSchema" xmlns:p="http://schemas.microsoft.com/office/2006/metadata/properties" xmlns:ns2="7ce547ef-dbfe-43bd-8151-0cb0601af8e6" xmlns:ns3="8f5d0093-68d2-4428-810c-2fb6716ef6a9" targetNamespace="http://schemas.microsoft.com/office/2006/metadata/properties" ma:root="true" ma:fieldsID="935acfe219728fc93d724567da8a4d0b" ns2:_="" ns3:_="">
    <xsd:import namespace="7ce547ef-dbfe-43bd-8151-0cb0601af8e6"/>
    <xsd:import namespace="8f5d0093-68d2-4428-810c-2fb6716ef6a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Summar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547ef-dbfe-43bd-8151-0cb0601af8e6" elementFormDefault="qualified">
    <xsd:import namespace="http://schemas.microsoft.com/office/2006/documentManagement/types"/>
    <xsd:import namespace="http://schemas.microsoft.com/office/infopath/2007/PartnerControls"/>
    <xsd:element name="NotebookType" ma:index="7" nillable="true" ma:displayName="Notebook Type" ma:hidden="true" ma:internalName="NotebookType" ma:readOnly="false">
      <xsd:simpleType>
        <xsd:restriction base="dms:Text"/>
      </xsd:simpleType>
    </xsd:element>
    <xsd:element name="FolderType" ma:index="8" nillable="true" ma:displayName="Folder Type" ma:hidden="true" ma:internalName="FolderType" ma:readOnly="false">
      <xsd:simpleType>
        <xsd:restriction base="dms:Text"/>
      </xsd:simpleType>
    </xsd:element>
    <xsd:element name="CultureName" ma:index="9" nillable="true" ma:displayName="Culture Name" ma:hidden="true" ma:internalName="CultureName" ma:readOnly="false">
      <xsd:simpleType>
        <xsd:restriction base="dms:Text"/>
      </xsd:simpleType>
    </xsd:element>
    <xsd:element name="AppVersion" ma:index="10" nillable="true" ma:displayName="App Version" ma:hidden="true" ma:internalName="AppVersion" ma:readOnly="false">
      <xsd:simpleType>
        <xsd:restriction base="dms:Text"/>
      </xsd:simpleType>
    </xsd:element>
    <xsd:element name="TeamsChannelId" ma:index="11" nillable="true" ma:displayName="Teams Channel Id" ma:hidden="true" ma:internalName="TeamsChannelId" ma:readOnly="false">
      <xsd:simpleType>
        <xsd:restriction base="dms:Text"/>
      </xsd:simpleType>
    </xsd:element>
    <xsd:element name="Owner" ma:index="12" nillable="true" ma:displayName="Owner" ma:hidden="true" ma:internalName="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3" nillable="true" ma:displayName="Math Settings" ma:hidden="true" ma:internalName="Math_Settings" ma:readOnly="false">
      <xsd:simpleType>
        <xsd:restriction base="dms:Text"/>
      </xsd:simpleType>
    </xsd:element>
    <xsd:element name="DefaultSectionNames" ma:index="14" nillable="true" ma:displayName="Default Section Names" ma:hidden="true" ma:internalName="DefaultSectionNames" ma:readOnly="false">
      <xsd:simpleType>
        <xsd:restriction base="dms:Note"/>
      </xsd:simpleType>
    </xsd:element>
    <xsd:element name="Templates" ma:index="15" nillable="true" ma:displayName="Templates" ma:hidden="true" ma:internalName="Templates" ma:readOnly="false">
      <xsd:simpleType>
        <xsd:restriction base="dms:Note"/>
      </xsd:simpleType>
    </xsd:element>
    <xsd:element name="Leaders" ma:index="16" nillable="true" ma:displayName="Leaders" ma:hidden="true" ma:internalName="Lead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hidden="true" ma:internalName="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hidden="true" ma:internalName="Member_Group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19" nillable="true" ma:displayName="Distribution Groups" ma:hidden="true" ma:internalName="Distribution_Groups" ma:readOnly="false">
      <xsd:simpleType>
        <xsd:restriction base="dms:Note"/>
      </xsd:simpleType>
    </xsd:element>
    <xsd:element name="LMS_Mappings" ma:index="20" nillable="true" ma:displayName="LMS Mappings" ma:hidden="true" ma:internalName="LMS_Mappings" ma:readOnly="false">
      <xsd:simpleType>
        <xsd:restriction base="dms:Note"/>
      </xsd:simpleType>
    </xsd:element>
    <xsd:element name="Invited_Leaders" ma:index="21" nillable="true" ma:displayName="Invited Leaders" ma:hidden="true" ma:internalName="Invited_Leaders" ma:readOnly="false">
      <xsd:simpleType>
        <xsd:restriction base="dms:Note"/>
      </xsd:simpleType>
    </xsd:element>
    <xsd:element name="Invited_Members" ma:index="22" nillable="true" ma:displayName="Invited Members" ma:hidden="true" ma:internalName="Invited_Members" ma:readOnly="false">
      <xsd:simpleType>
        <xsd:restriction base="dms:Note"/>
      </xsd:simpleType>
    </xsd:element>
    <xsd:element name="Self_Registration_Enabled" ma:index="23" nillable="true" ma:displayName="Self Registration Enabled" ma:hidden="true" ma:internalName="Self_Registration_Enabled" ma:readOnly="false">
      <xsd:simpleType>
        <xsd:restriction base="dms:Boolean"/>
      </xsd:simpleType>
    </xsd:element>
    <xsd:element name="Has_Leaders_Only_SectionGroup" ma:index="24" nillable="true" ma:displayName="Has Leaders Only SectionGroup" ma:hidden="true" ma:internalName="Has_Leaders_Only_SectionGroup" ma:readOnly="false">
      <xsd:simpleType>
        <xsd:restriction base="dms:Boolean"/>
      </xsd:simpleType>
    </xsd:element>
    <xsd:element name="Is_Collaboration_Space_Locked" ma:index="25" nillable="true" ma:displayName="Is Collaboration Space Locked" ma:hidden="true" ma:internalName="Is_Collaboration_Space_Locked" ma:readOnly="false">
      <xsd:simpleType>
        <xsd:restriction base="dms:Boolean"/>
      </xsd:simpleType>
    </xsd:element>
    <xsd:element name="IsNotebookLocked" ma:index="26" nillable="true" ma:displayName="Is Notebook Locked" ma:hidden="true" ma:internalName="IsNotebookLocked" ma:readOnly="false">
      <xsd:simpleType>
        <xsd:restriction base="dms:Boolea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hidden="true" ma:internalName="MediaServiceAutoTags"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DateTaken" ma:index="32" nillable="true" ma:displayName="MediaServiceDateTaken" ma:hidden="true" ma:internalName="MediaServiceDateTaken" ma:readOnly="true">
      <xsd:simpleType>
        <xsd:restriction base="dms:Text"/>
      </xsd:simpleType>
    </xsd:element>
    <xsd:element name="MediaServiceLocation" ma:index="33" nillable="true" ma:displayName="Location" ma:hidden="true" ma:internalName="MediaServiceLocation" ma:readOnly="true">
      <xsd:simpleType>
        <xsd:restriction base="dms:Text"/>
      </xsd:simpleType>
    </xsd:element>
    <xsd:element name="MediaServiceOCR" ma:index="34" nillable="true" ma:displayName="Extracted Text" ma:hidden="true" ma:internalName="MediaServiceOCR"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hidden="true" ma:internalName="MediaServiceKeyPoints" ma:readOnly="true">
      <xsd:simpleType>
        <xsd:restriction base="dms:Note"/>
      </xsd:simpleType>
    </xsd:element>
    <xsd:element name="MediaLengthInSeconds" ma:index="39" nillable="true" ma:displayName="Length (seconds)" ma:hidden="true" ma:internalName="MediaLengthInSeconds" ma:readOnly="true">
      <xsd:simpleType>
        <xsd:restriction base="dms:Unknow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269625a3-3073-453a-b5d0-62f197c3f1c0" ma:termSetId="09814cd3-568e-fe90-9814-8d621ff8fb84" ma:anchorId="fba54fb3-c3e1-fe81-a776-ca4b69148c4d" ma:open="true" ma:isKeyword="false">
      <xsd:complexType>
        <xsd:sequence>
          <xsd:element ref="pc:Terms" minOccurs="0" maxOccurs="1"/>
        </xsd:sequence>
      </xsd:complexType>
    </xsd:element>
    <xsd:element name="Summary" ma:index="43" nillable="true" ma:displayName="Summary" ma:description="Used to give a short description of what the document is." ma:format="Dropdown" ma:hidden="true" ma:internalName="Summary" ma:readOnly="false">
      <xsd:simpleType>
        <xsd:restriction base="dms:Note"/>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5d0093-68d2-4428-810c-2fb6716ef6a9" elementFormDefault="qualified">
    <xsd:import namespace="http://schemas.microsoft.com/office/2006/documentManagement/types"/>
    <xsd:import namespace="http://schemas.microsoft.com/office/infopath/2007/PartnerControls"/>
    <xsd:element name="SharedWithUsers" ma:index="3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hidden="true" ma:internalName="SharedWithDetails" ma:readOnly="true">
      <xsd:simpleType>
        <xsd:restriction base="dms:Note"/>
      </xsd:simpleType>
    </xsd:element>
    <xsd:element name="TaxCatchAll" ma:index="42" nillable="true" ma:displayName="Taxonomy Catch All Column" ma:hidden="true" ma:list="{6b71f8ce-fcdc-48fd-826c-ea8a19db1963}" ma:internalName="TaxCatchAll" ma:readOnly="false" ma:showField="CatchAllData" ma:web="8f5d0093-68d2-4428-810c-2fb6716ef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f5d0093-68d2-4428-810c-2fb6716ef6a9" xsi:nil="true"/>
    <lcf76f155ced4ddcb4097134ff3c332f xmlns="7ce547ef-dbfe-43bd-8151-0cb0601af8e6">
      <Terms xmlns="http://schemas.microsoft.com/office/infopath/2007/PartnerControls"/>
    </lcf76f155ced4ddcb4097134ff3c332f>
    <Members xmlns="7ce547ef-dbfe-43bd-8151-0cb0601af8e6">
      <UserInfo>
        <DisplayName/>
        <AccountId xsi:nil="true"/>
        <AccountType/>
      </UserInfo>
    </Members>
    <Summary xmlns="7ce547ef-dbfe-43bd-8151-0cb0601af8e6" xsi:nil="true"/>
    <Invited_Members xmlns="7ce547ef-dbfe-43bd-8151-0cb0601af8e6" xsi:nil="true"/>
    <Invited_Leaders xmlns="7ce547ef-dbfe-43bd-8151-0cb0601af8e6" xsi:nil="true"/>
    <IsNotebookLocked xmlns="7ce547ef-dbfe-43bd-8151-0cb0601af8e6" xsi:nil="true"/>
    <CultureName xmlns="7ce547ef-dbfe-43bd-8151-0cb0601af8e6" xsi:nil="true"/>
    <Owner xmlns="7ce547ef-dbfe-43bd-8151-0cb0601af8e6">
      <UserInfo>
        <DisplayName/>
        <AccountId xsi:nil="true"/>
        <AccountType/>
      </UserInfo>
    </Owner>
    <Distribution_Groups xmlns="7ce547ef-dbfe-43bd-8151-0cb0601af8e6" xsi:nil="true"/>
    <Member_Groups xmlns="7ce547ef-dbfe-43bd-8151-0cb0601af8e6">
      <UserInfo>
        <DisplayName/>
        <AccountId xsi:nil="true"/>
        <AccountType/>
      </UserInfo>
    </Member_Groups>
    <Has_Leaders_Only_SectionGroup xmlns="7ce547ef-dbfe-43bd-8151-0cb0601af8e6" xsi:nil="true"/>
    <TeamsChannelId xmlns="7ce547ef-dbfe-43bd-8151-0cb0601af8e6" xsi:nil="true"/>
    <NotebookType xmlns="7ce547ef-dbfe-43bd-8151-0cb0601af8e6" xsi:nil="true"/>
    <DefaultSectionNames xmlns="7ce547ef-dbfe-43bd-8151-0cb0601af8e6" xsi:nil="true"/>
    <Is_Collaboration_Space_Locked xmlns="7ce547ef-dbfe-43bd-8151-0cb0601af8e6" xsi:nil="true"/>
    <AppVersion xmlns="7ce547ef-dbfe-43bd-8151-0cb0601af8e6" xsi:nil="true"/>
    <FolderType xmlns="7ce547ef-dbfe-43bd-8151-0cb0601af8e6" xsi:nil="true"/>
    <Templates xmlns="7ce547ef-dbfe-43bd-8151-0cb0601af8e6" xsi:nil="true"/>
    <Leaders xmlns="7ce547ef-dbfe-43bd-8151-0cb0601af8e6">
      <UserInfo>
        <DisplayName/>
        <AccountId xsi:nil="true"/>
        <AccountType/>
      </UserInfo>
    </Leaders>
    <Math_Settings xmlns="7ce547ef-dbfe-43bd-8151-0cb0601af8e6" xsi:nil="true"/>
    <Self_Registration_Enabled xmlns="7ce547ef-dbfe-43bd-8151-0cb0601af8e6" xsi:nil="true"/>
    <LMS_Mappings xmlns="7ce547ef-dbfe-43bd-8151-0cb0601af8e6" xsi:nil="true"/>
    <MediaLengthInSeconds xmlns="7ce547ef-dbfe-43bd-8151-0cb0601af8e6" xsi:nil="true"/>
  </documentManagement>
</p:properties>
</file>

<file path=customXml/itemProps1.xml><?xml version="1.0" encoding="utf-8"?>
<ds:datastoreItem xmlns:ds="http://schemas.openxmlformats.org/officeDocument/2006/customXml" ds:itemID="{06ADEA0C-0065-470F-8911-79E300FDED1A}">
  <ds:schemaRefs>
    <ds:schemaRef ds:uri="http://schemas.microsoft.com/sharepoint/v3/contenttype/forms"/>
  </ds:schemaRefs>
</ds:datastoreItem>
</file>

<file path=customXml/itemProps2.xml><?xml version="1.0" encoding="utf-8"?>
<ds:datastoreItem xmlns:ds="http://schemas.openxmlformats.org/officeDocument/2006/customXml" ds:itemID="{D9C1CD2A-081A-4210-AB66-8D24423BD840}"/>
</file>

<file path=customXml/itemProps3.xml><?xml version="1.0" encoding="utf-8"?>
<ds:datastoreItem xmlns:ds="http://schemas.openxmlformats.org/officeDocument/2006/customXml" ds:itemID="{600A2488-7B38-4632-9F24-F2BC4E49E7CB}">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8f5d0093-68d2-4428-810c-2fb6716ef6a9"/>
    <ds:schemaRef ds:uri="7ce547ef-dbfe-43bd-8151-0cb0601af8e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BCcampus_Master-Powerpoint-template_Webinar-Shapes</Template>
  <TotalTime>634</TotalTime>
  <Words>4052</Words>
  <Application>Microsoft Office PowerPoint</Application>
  <PresentationFormat>On-screen Show (16:9)</PresentationFormat>
  <Paragraphs>224</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Helvetica Neue</vt:lpstr>
      <vt:lpstr>Noto Sans</vt:lpstr>
      <vt:lpstr>Noto Sans Light</vt:lpstr>
      <vt:lpstr>Noto Sans Medium</vt:lpstr>
      <vt:lpstr>Noto Sans Thin</vt:lpstr>
      <vt:lpstr>Times New Roman</vt:lpstr>
      <vt:lpstr>Office Theme</vt:lpstr>
      <vt:lpstr>PowerPoint</vt:lpstr>
      <vt:lpstr>What to expect</vt:lpstr>
      <vt:lpstr>What is accessibility?</vt:lpstr>
      <vt:lpstr>Slide Design</vt:lpstr>
      <vt:lpstr>Do not use textboxes!</vt:lpstr>
      <vt:lpstr>What to do instead…</vt:lpstr>
      <vt:lpstr>Slide Layouts</vt:lpstr>
      <vt:lpstr>#1 – Placeholders vs textbox</vt:lpstr>
      <vt:lpstr>#2 Check the outline view</vt:lpstr>
      <vt:lpstr>Customize Slide Layouts in Slide Master</vt:lpstr>
      <vt:lpstr>Text</vt:lpstr>
      <vt:lpstr>Check Colour Contrast</vt:lpstr>
      <vt:lpstr>Animations</vt:lpstr>
      <vt:lpstr>Verify Slide Content Order</vt:lpstr>
      <vt:lpstr>Slide Content</vt:lpstr>
      <vt:lpstr>Slide Titles</vt:lpstr>
      <vt:lpstr>Images</vt:lpstr>
      <vt:lpstr>Do not use colour alone to convey information</vt:lpstr>
      <vt:lpstr>Links</vt:lpstr>
      <vt:lpstr>Final Step</vt:lpstr>
      <vt:lpstr>Accessible Presentation Practices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Josie Gray</dc:creator>
  <cp:lastModifiedBy>Josie Gray</cp:lastModifiedBy>
  <cp:revision>1</cp:revision>
  <dcterms:created xsi:type="dcterms:W3CDTF">2023-11-10T16:46:25Z</dcterms:created>
  <dcterms:modified xsi:type="dcterms:W3CDTF">2023-11-27T18:53:26Z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0x0101001DF8543C8EEE694785A502142FC78BD6</vt:lpwstr>
  </property>
  <property fmtid="{D5CDD505-2E9C-101B-9397-08002B2CF9AE}" pid="3" name="Order">
    <vt:r8>109400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