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22"/>
  </p:notesMasterIdLst>
  <p:handoutMasterIdLst>
    <p:handoutMasterId r:id="rId23"/>
  </p:handoutMasterIdLst>
  <p:sldIdLst>
    <p:sldId id="315" r:id="rId5"/>
    <p:sldId id="318" r:id="rId6"/>
    <p:sldId id="317" r:id="rId7"/>
    <p:sldId id="334" r:id="rId8"/>
    <p:sldId id="335" r:id="rId9"/>
    <p:sldId id="261" r:id="rId10"/>
    <p:sldId id="336" r:id="rId11"/>
    <p:sldId id="337" r:id="rId12"/>
    <p:sldId id="269" r:id="rId13"/>
    <p:sldId id="272" r:id="rId14"/>
    <p:sldId id="271" r:id="rId15"/>
    <p:sldId id="273" r:id="rId16"/>
    <p:sldId id="340" r:id="rId17"/>
    <p:sldId id="333" r:id="rId18"/>
    <p:sldId id="339" r:id="rId19"/>
    <p:sldId id="338" r:id="rId20"/>
    <p:sldId id="309"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500"/>
    <a:srgbClr val="FBB042"/>
    <a:srgbClr val="686DCC"/>
    <a:srgbClr val="767676"/>
    <a:srgbClr val="0000FF"/>
    <a:srgbClr val="BBEEEF"/>
    <a:srgbClr val="2F9700"/>
    <a:srgbClr val="00949A"/>
    <a:srgbClr val="00A1DA"/>
    <a:srgbClr val="00A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48305" autoAdjust="0"/>
  </p:normalViewPr>
  <p:slideViewPr>
    <p:cSldViewPr snapToGrid="0">
      <p:cViewPr varScale="1">
        <p:scale>
          <a:sx n="68" d="100"/>
          <a:sy n="68" d="100"/>
        </p:scale>
        <p:origin x="1668" y="66"/>
      </p:cViewPr>
      <p:guideLst/>
    </p:cSldViewPr>
  </p:slideViewPr>
  <p:outlineViewPr>
    <p:cViewPr>
      <p:scale>
        <a:sx n="33" d="100"/>
        <a:sy n="33" d="100"/>
      </p:scale>
      <p:origin x="0" y="-1236"/>
    </p:cViewPr>
  </p:outlineViewPr>
  <p:notesTextViewPr>
    <p:cViewPr>
      <p:scale>
        <a:sx n="1" d="1"/>
        <a:sy n="1" d="1"/>
      </p:scale>
      <p:origin x="0" y="0"/>
    </p:cViewPr>
  </p:notesTextViewPr>
  <p:sorterViewPr>
    <p:cViewPr>
      <p:scale>
        <a:sx n="100" d="100"/>
        <a:sy n="100" d="100"/>
      </p:scale>
      <p:origin x="0" y="-2372"/>
    </p:cViewPr>
  </p:sorterViewPr>
  <p:notesViewPr>
    <p:cSldViewPr snapToGrid="0">
      <p:cViewPr>
        <p:scale>
          <a:sx n="81" d="100"/>
          <a:sy n="81" d="100"/>
        </p:scale>
        <p:origin x="3978" y="1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 Gray" userId="S::jgray@bccampus.ca::cbebf26f-8383-4582-a452-4f3c4c1fd1ab" providerId="AD" clId="Web-{3F5A1B57-74DB-2318-EACE-BBB70BF03444}"/>
    <pc:docChg chg="addSld delSld modSld sldOrd">
      <pc:chgData name="Josie Gray" userId="S::jgray@bccampus.ca::cbebf26f-8383-4582-a452-4f3c4c1fd1ab" providerId="AD" clId="Web-{3F5A1B57-74DB-2318-EACE-BBB70BF03444}" dt="2024-01-15T18:48:02.529" v="567"/>
      <pc:docMkLst>
        <pc:docMk/>
      </pc:docMkLst>
      <pc:sldChg chg="addSp delSp modSp add ord">
        <pc:chgData name="Josie Gray" userId="S::jgray@bccampus.ca::cbebf26f-8383-4582-a452-4f3c4c1fd1ab" providerId="AD" clId="Web-{3F5A1B57-74DB-2318-EACE-BBB70BF03444}" dt="2024-01-15T18:42:05.836" v="487"/>
        <pc:sldMkLst>
          <pc:docMk/>
          <pc:sldMk cId="3308234735" sldId="261"/>
        </pc:sldMkLst>
        <pc:spChg chg="del">
          <ac:chgData name="Josie Gray" userId="S::jgray@bccampus.ca::cbebf26f-8383-4582-a452-4f3c4c1fd1ab" providerId="AD" clId="Web-{3F5A1B57-74DB-2318-EACE-BBB70BF03444}" dt="2024-01-15T15:35:21.234" v="293"/>
          <ac:spMkLst>
            <pc:docMk/>
            <pc:sldMk cId="3308234735" sldId="261"/>
            <ac:spMk id="2" creationId="{28AB2705-3C66-4265-896F-67B88B5C33A2}"/>
          </ac:spMkLst>
        </pc:spChg>
        <pc:spChg chg="add mod ord">
          <ac:chgData name="Josie Gray" userId="S::jgray@bccampus.ca::cbebf26f-8383-4582-a452-4f3c4c1fd1ab" providerId="AD" clId="Web-{3F5A1B57-74DB-2318-EACE-BBB70BF03444}" dt="2024-01-15T15:41:08.786" v="401"/>
          <ac:spMkLst>
            <pc:docMk/>
            <pc:sldMk cId="3308234735" sldId="261"/>
            <ac:spMk id="4" creationId="{FE6081BA-79B8-7476-1A6C-5B094A2A1F55}"/>
          </ac:spMkLst>
        </pc:spChg>
        <pc:spChg chg="mod">
          <ac:chgData name="Josie Gray" userId="S::jgray@bccampus.ca::cbebf26f-8383-4582-a452-4f3c4c1fd1ab" providerId="AD" clId="Web-{3F5A1B57-74DB-2318-EACE-BBB70BF03444}" dt="2024-01-15T15:37:14.095" v="322" actId="1076"/>
          <ac:spMkLst>
            <pc:docMk/>
            <pc:sldMk cId="3308234735" sldId="261"/>
            <ac:spMk id="9" creationId="{ECE0ED35-E0F4-41A3-8488-A9783E72A5E4}"/>
          </ac:spMkLst>
        </pc:spChg>
        <pc:picChg chg="mod">
          <ac:chgData name="Josie Gray" userId="S::jgray@bccampus.ca::cbebf26f-8383-4582-a452-4f3c4c1fd1ab" providerId="AD" clId="Web-{3F5A1B57-74DB-2318-EACE-BBB70BF03444}" dt="2024-01-15T15:36:46.610" v="321" actId="1076"/>
          <ac:picMkLst>
            <pc:docMk/>
            <pc:sldMk cId="3308234735" sldId="261"/>
            <ac:picMk id="6" creationId="{D95E5DF0-A1AE-446B-A442-E0A38D42E4C8}"/>
          </ac:picMkLst>
        </pc:picChg>
        <pc:picChg chg="mod modCrop">
          <ac:chgData name="Josie Gray" userId="S::jgray@bccampus.ca::cbebf26f-8383-4582-a452-4f3c4c1fd1ab" providerId="AD" clId="Web-{3F5A1B57-74DB-2318-EACE-BBB70BF03444}" dt="2024-01-15T15:37:43.392" v="323"/>
          <ac:picMkLst>
            <pc:docMk/>
            <pc:sldMk cId="3308234735" sldId="261"/>
            <ac:picMk id="8" creationId="{D17F32FC-F5CD-4C92-BA11-677C22BF873A}"/>
          </ac:picMkLst>
        </pc:picChg>
      </pc:sldChg>
      <pc:sldChg chg="addSp delSp modSp add">
        <pc:chgData name="Josie Gray" userId="S::jgray@bccampus.ca::cbebf26f-8383-4582-a452-4f3c4c1fd1ab" providerId="AD" clId="Web-{3F5A1B57-74DB-2318-EACE-BBB70BF03444}" dt="2024-01-15T18:42:54.447" v="496" actId="1076"/>
        <pc:sldMkLst>
          <pc:docMk/>
          <pc:sldMk cId="346664952" sldId="269"/>
        </pc:sldMkLst>
        <pc:spChg chg="del mod">
          <ac:chgData name="Josie Gray" userId="S::jgray@bccampus.ca::cbebf26f-8383-4582-a452-4f3c4c1fd1ab" providerId="AD" clId="Web-{3F5A1B57-74DB-2318-EACE-BBB70BF03444}" dt="2024-01-15T18:42:39.696" v="490"/>
          <ac:spMkLst>
            <pc:docMk/>
            <pc:sldMk cId="346664952" sldId="269"/>
            <ac:spMk id="2" creationId="{4AE0195C-D7A0-4352-8A68-5FA3BEE245D1}"/>
          </ac:spMkLst>
        </pc:spChg>
        <pc:spChg chg="add mod">
          <ac:chgData name="Josie Gray" userId="S::jgray@bccampus.ca::cbebf26f-8383-4582-a452-4f3c4c1fd1ab" providerId="AD" clId="Web-{3F5A1B57-74DB-2318-EACE-BBB70BF03444}" dt="2024-01-15T18:42:54.447" v="496" actId="1076"/>
          <ac:spMkLst>
            <pc:docMk/>
            <pc:sldMk cId="346664952" sldId="269"/>
            <ac:spMk id="7" creationId="{7234C569-9A30-5B90-5D88-DE90930CEBBE}"/>
          </ac:spMkLst>
        </pc:spChg>
      </pc:sldChg>
      <pc:sldChg chg="addSp delSp modSp add mod modClrScheme chgLayout modNotes">
        <pc:chgData name="Josie Gray" userId="S::jgray@bccampus.ca::cbebf26f-8383-4582-a452-4f3c4c1fd1ab" providerId="AD" clId="Web-{3F5A1B57-74DB-2318-EACE-BBB70BF03444}" dt="2024-01-15T18:48:02.529" v="567"/>
        <pc:sldMkLst>
          <pc:docMk/>
          <pc:sldMk cId="252244031" sldId="271"/>
        </pc:sldMkLst>
        <pc:spChg chg="del">
          <ac:chgData name="Josie Gray" userId="S::jgray@bccampus.ca::cbebf26f-8383-4582-a452-4f3c4c1fd1ab" providerId="AD" clId="Web-{3F5A1B57-74DB-2318-EACE-BBB70BF03444}" dt="2024-01-15T18:44:00.760" v="502"/>
          <ac:spMkLst>
            <pc:docMk/>
            <pc:sldMk cId="252244031" sldId="271"/>
            <ac:spMk id="2" creationId="{5D42D8DC-6759-8001-D6F7-47D0349CA59A}"/>
          </ac:spMkLst>
        </pc:spChg>
        <pc:spChg chg="del mod ord">
          <ac:chgData name="Josie Gray" userId="S::jgray@bccampus.ca::cbebf26f-8383-4582-a452-4f3c4c1fd1ab" providerId="AD" clId="Web-{3F5A1B57-74DB-2318-EACE-BBB70BF03444}" dt="2024-01-15T18:44:27.417" v="509"/>
          <ac:spMkLst>
            <pc:docMk/>
            <pc:sldMk cId="252244031" sldId="271"/>
            <ac:spMk id="4" creationId="{D97B006F-5281-AD14-D653-445843F48E05}"/>
          </ac:spMkLst>
        </pc:spChg>
        <pc:spChg chg="del mod ord">
          <ac:chgData name="Josie Gray" userId="S::jgray@bccampus.ca::cbebf26f-8383-4582-a452-4f3c4c1fd1ab" providerId="AD" clId="Web-{3F5A1B57-74DB-2318-EACE-BBB70BF03444}" dt="2024-01-15T18:44:39.339" v="510"/>
          <ac:spMkLst>
            <pc:docMk/>
            <pc:sldMk cId="252244031" sldId="271"/>
            <ac:spMk id="5" creationId="{ED25721F-8EC1-9229-A159-2AF736FB6891}"/>
          </ac:spMkLst>
        </pc:spChg>
        <pc:spChg chg="add mod ord">
          <ac:chgData name="Josie Gray" userId="S::jgray@bccampus.ca::cbebf26f-8383-4582-a452-4f3c4c1fd1ab" providerId="AD" clId="Web-{3F5A1B57-74DB-2318-EACE-BBB70BF03444}" dt="2024-01-15T18:44:44.526" v="529" actId="20577"/>
          <ac:spMkLst>
            <pc:docMk/>
            <pc:sldMk cId="252244031" sldId="271"/>
            <ac:spMk id="6" creationId="{51A6CA7E-BC0D-A78B-F6FC-2F97CD53C965}"/>
          </ac:spMkLst>
        </pc:spChg>
        <pc:picChg chg="mod ord">
          <ac:chgData name="Josie Gray" userId="S::jgray@bccampus.ca::cbebf26f-8383-4582-a452-4f3c4c1fd1ab" providerId="AD" clId="Web-{3F5A1B57-74DB-2318-EACE-BBB70BF03444}" dt="2024-01-15T18:46:48.981" v="531"/>
          <ac:picMkLst>
            <pc:docMk/>
            <pc:sldMk cId="252244031" sldId="271"/>
            <ac:picMk id="7" creationId="{B154074B-460B-C074-96DD-EE0AC5EF25CE}"/>
          </ac:picMkLst>
        </pc:picChg>
        <pc:picChg chg="mod ord">
          <ac:chgData name="Josie Gray" userId="S::jgray@bccampus.ca::cbebf26f-8383-4582-a452-4f3c4c1fd1ab" providerId="AD" clId="Web-{3F5A1B57-74DB-2318-EACE-BBB70BF03444}" dt="2024-01-15T18:47:10.497" v="533" actId="14100"/>
          <ac:picMkLst>
            <pc:docMk/>
            <pc:sldMk cId="252244031" sldId="271"/>
            <ac:picMk id="8" creationId="{9866EDF3-7CFA-D665-A5D4-1FFA5DD62978}"/>
          </ac:picMkLst>
        </pc:picChg>
        <pc:cxnChg chg="mod">
          <ac:chgData name="Josie Gray" userId="S::jgray@bccampus.ca::cbebf26f-8383-4582-a452-4f3c4c1fd1ab" providerId="AD" clId="Web-{3F5A1B57-74DB-2318-EACE-BBB70BF03444}" dt="2024-01-15T18:47:01.654" v="532" actId="1076"/>
          <ac:cxnSpMkLst>
            <pc:docMk/>
            <pc:sldMk cId="252244031" sldId="271"/>
            <ac:cxnSpMk id="9" creationId="{DDCEF354-E2D7-B312-48D9-361B46CFE723}"/>
          </ac:cxnSpMkLst>
        </pc:cxnChg>
      </pc:sldChg>
      <pc:sldChg chg="addSp delSp modSp add">
        <pc:chgData name="Josie Gray" userId="S::jgray@bccampus.ca::cbebf26f-8383-4582-a452-4f3c4c1fd1ab" providerId="AD" clId="Web-{3F5A1B57-74DB-2318-EACE-BBB70BF03444}" dt="2024-01-15T16:57:44.667" v="486" actId="20577"/>
        <pc:sldMkLst>
          <pc:docMk/>
          <pc:sldMk cId="585670436" sldId="272"/>
        </pc:sldMkLst>
        <pc:spChg chg="del">
          <ac:chgData name="Josie Gray" userId="S::jgray@bccampus.ca::cbebf26f-8383-4582-a452-4f3c4c1fd1ab" providerId="AD" clId="Web-{3F5A1B57-74DB-2318-EACE-BBB70BF03444}" dt="2024-01-15T16:57:38.588" v="484"/>
          <ac:spMkLst>
            <pc:docMk/>
            <pc:sldMk cId="585670436" sldId="272"/>
            <ac:spMk id="2" creationId="{57387659-D280-3290-57DA-121A0014FD59}"/>
          </ac:spMkLst>
        </pc:spChg>
        <pc:spChg chg="add mod">
          <ac:chgData name="Josie Gray" userId="S::jgray@bccampus.ca::cbebf26f-8383-4582-a452-4f3c4c1fd1ab" providerId="AD" clId="Web-{3F5A1B57-74DB-2318-EACE-BBB70BF03444}" dt="2024-01-15T16:57:44.667" v="486" actId="20577"/>
          <ac:spMkLst>
            <pc:docMk/>
            <pc:sldMk cId="585670436" sldId="272"/>
            <ac:spMk id="4" creationId="{EA644100-5E18-0317-4222-D353EF75E384}"/>
          </ac:spMkLst>
        </pc:spChg>
      </pc:sldChg>
      <pc:sldChg chg="add">
        <pc:chgData name="Josie Gray" userId="S::jgray@bccampus.ca::cbebf26f-8383-4582-a452-4f3c4c1fd1ab" providerId="AD" clId="Web-{3F5A1B57-74DB-2318-EACE-BBB70BF03444}" dt="2024-01-15T18:43:50.729" v="500"/>
        <pc:sldMkLst>
          <pc:docMk/>
          <pc:sldMk cId="1545038342" sldId="273"/>
        </pc:sldMkLst>
      </pc:sldChg>
      <pc:sldChg chg="del">
        <pc:chgData name="Josie Gray" userId="S::jgray@bccampus.ca::cbebf26f-8383-4582-a452-4f3c4c1fd1ab" providerId="AD" clId="Web-{3F5A1B57-74DB-2318-EACE-BBB70BF03444}" dt="2024-01-15T15:24:56.585" v="25"/>
        <pc:sldMkLst>
          <pc:docMk/>
          <pc:sldMk cId="2229478352" sldId="304"/>
        </pc:sldMkLst>
      </pc:sldChg>
      <pc:sldChg chg="del">
        <pc:chgData name="Josie Gray" userId="S::jgray@bccampus.ca::cbebf26f-8383-4582-a452-4f3c4c1fd1ab" providerId="AD" clId="Web-{3F5A1B57-74DB-2318-EACE-BBB70BF03444}" dt="2024-01-15T15:24:56.585" v="24"/>
        <pc:sldMkLst>
          <pc:docMk/>
          <pc:sldMk cId="1659526768" sldId="305"/>
        </pc:sldMkLst>
      </pc:sldChg>
      <pc:sldChg chg="del">
        <pc:chgData name="Josie Gray" userId="S::jgray@bccampus.ca::cbebf26f-8383-4582-a452-4f3c4c1fd1ab" providerId="AD" clId="Web-{3F5A1B57-74DB-2318-EACE-BBB70BF03444}" dt="2024-01-15T15:24:56.585" v="23"/>
        <pc:sldMkLst>
          <pc:docMk/>
          <pc:sldMk cId="734456792" sldId="307"/>
        </pc:sldMkLst>
      </pc:sldChg>
      <pc:sldChg chg="modSp">
        <pc:chgData name="Josie Gray" userId="S::jgray@bccampus.ca::cbebf26f-8383-4582-a452-4f3c4c1fd1ab" providerId="AD" clId="Web-{3F5A1B57-74DB-2318-EACE-BBB70BF03444}" dt="2024-01-15T15:22:14.363" v="8" actId="20577"/>
        <pc:sldMkLst>
          <pc:docMk/>
          <pc:sldMk cId="3259821441" sldId="315"/>
        </pc:sldMkLst>
        <pc:spChg chg="mod">
          <ac:chgData name="Josie Gray" userId="S::jgray@bccampus.ca::cbebf26f-8383-4582-a452-4f3c4c1fd1ab" providerId="AD" clId="Web-{3F5A1B57-74DB-2318-EACE-BBB70BF03444}" dt="2024-01-15T15:22:07.363" v="7" actId="20577"/>
          <ac:spMkLst>
            <pc:docMk/>
            <pc:sldMk cId="3259821441" sldId="315"/>
            <ac:spMk id="4" creationId="{D3E060A2-FE8A-4C81-969A-D978DB8AAD99}"/>
          </ac:spMkLst>
        </pc:spChg>
        <pc:spChg chg="mod">
          <ac:chgData name="Josie Gray" userId="S::jgray@bccampus.ca::cbebf26f-8383-4582-a452-4f3c4c1fd1ab" providerId="AD" clId="Web-{3F5A1B57-74DB-2318-EACE-BBB70BF03444}" dt="2024-01-15T15:22:14.363" v="8" actId="20577"/>
          <ac:spMkLst>
            <pc:docMk/>
            <pc:sldMk cId="3259821441" sldId="315"/>
            <ac:spMk id="6" creationId="{5BBB4890-3597-41C2-AE40-41BBE1D5EFCF}"/>
          </ac:spMkLst>
        </pc:spChg>
      </pc:sldChg>
      <pc:sldChg chg="del">
        <pc:chgData name="Josie Gray" userId="S::jgray@bccampus.ca::cbebf26f-8383-4582-a452-4f3c4c1fd1ab" providerId="AD" clId="Web-{3F5A1B57-74DB-2318-EACE-BBB70BF03444}" dt="2024-01-15T15:24:56.585" v="22"/>
        <pc:sldMkLst>
          <pc:docMk/>
          <pc:sldMk cId="2604583173" sldId="320"/>
        </pc:sldMkLst>
      </pc:sldChg>
      <pc:sldChg chg="del">
        <pc:chgData name="Josie Gray" userId="S::jgray@bccampus.ca::cbebf26f-8383-4582-a452-4f3c4c1fd1ab" providerId="AD" clId="Web-{3F5A1B57-74DB-2318-EACE-BBB70BF03444}" dt="2024-01-15T15:24:56.585" v="21"/>
        <pc:sldMkLst>
          <pc:docMk/>
          <pc:sldMk cId="2509940041" sldId="321"/>
        </pc:sldMkLst>
      </pc:sldChg>
      <pc:sldChg chg="del">
        <pc:chgData name="Josie Gray" userId="S::jgray@bccampus.ca::cbebf26f-8383-4582-a452-4f3c4c1fd1ab" providerId="AD" clId="Web-{3F5A1B57-74DB-2318-EACE-BBB70BF03444}" dt="2024-01-15T15:24:56.570" v="20"/>
        <pc:sldMkLst>
          <pc:docMk/>
          <pc:sldMk cId="2235562013" sldId="322"/>
        </pc:sldMkLst>
      </pc:sldChg>
      <pc:sldChg chg="del">
        <pc:chgData name="Josie Gray" userId="S::jgray@bccampus.ca::cbebf26f-8383-4582-a452-4f3c4c1fd1ab" providerId="AD" clId="Web-{3F5A1B57-74DB-2318-EACE-BBB70BF03444}" dt="2024-01-15T15:24:56.570" v="19"/>
        <pc:sldMkLst>
          <pc:docMk/>
          <pc:sldMk cId="1844361466" sldId="325"/>
        </pc:sldMkLst>
      </pc:sldChg>
      <pc:sldChg chg="del">
        <pc:chgData name="Josie Gray" userId="S::jgray@bccampus.ca::cbebf26f-8383-4582-a452-4f3c4c1fd1ab" providerId="AD" clId="Web-{3F5A1B57-74DB-2318-EACE-BBB70BF03444}" dt="2024-01-15T15:24:56.570" v="12"/>
        <pc:sldMkLst>
          <pc:docMk/>
          <pc:sldMk cId="2604484372" sldId="327"/>
        </pc:sldMkLst>
      </pc:sldChg>
      <pc:sldChg chg="del">
        <pc:chgData name="Josie Gray" userId="S::jgray@bccampus.ca::cbebf26f-8383-4582-a452-4f3c4c1fd1ab" providerId="AD" clId="Web-{3F5A1B57-74DB-2318-EACE-BBB70BF03444}" dt="2024-01-15T15:24:56.570" v="13"/>
        <pc:sldMkLst>
          <pc:docMk/>
          <pc:sldMk cId="291847038" sldId="328"/>
        </pc:sldMkLst>
      </pc:sldChg>
      <pc:sldChg chg="del">
        <pc:chgData name="Josie Gray" userId="S::jgray@bccampus.ca::cbebf26f-8383-4582-a452-4f3c4c1fd1ab" providerId="AD" clId="Web-{3F5A1B57-74DB-2318-EACE-BBB70BF03444}" dt="2024-01-15T15:24:56.570" v="16"/>
        <pc:sldMkLst>
          <pc:docMk/>
          <pc:sldMk cId="3571124171" sldId="329"/>
        </pc:sldMkLst>
      </pc:sldChg>
      <pc:sldChg chg="del">
        <pc:chgData name="Josie Gray" userId="S::jgray@bccampus.ca::cbebf26f-8383-4582-a452-4f3c4c1fd1ab" providerId="AD" clId="Web-{3F5A1B57-74DB-2318-EACE-BBB70BF03444}" dt="2024-01-15T15:24:56.570" v="17"/>
        <pc:sldMkLst>
          <pc:docMk/>
          <pc:sldMk cId="1365044049" sldId="330"/>
        </pc:sldMkLst>
      </pc:sldChg>
      <pc:sldChg chg="addSp delSp modSp new mod modClrScheme chgLayout">
        <pc:chgData name="Josie Gray" userId="S::jgray@bccampus.ca::cbebf26f-8383-4582-a452-4f3c4c1fd1ab" providerId="AD" clId="Web-{3F5A1B57-74DB-2318-EACE-BBB70BF03444}" dt="2024-01-15T15:32:54.529" v="248" actId="20577"/>
        <pc:sldMkLst>
          <pc:docMk/>
          <pc:sldMk cId="167686140" sldId="334"/>
        </pc:sldMkLst>
        <pc:spChg chg="mod ord">
          <ac:chgData name="Josie Gray" userId="S::jgray@bccampus.ca::cbebf26f-8383-4582-a452-4f3c4c1fd1ab" providerId="AD" clId="Web-{3F5A1B57-74DB-2318-EACE-BBB70BF03444}" dt="2024-01-15T15:31:07.512" v="178"/>
          <ac:spMkLst>
            <pc:docMk/>
            <pc:sldMk cId="167686140" sldId="334"/>
            <ac:spMk id="2" creationId="{FBF24AF0-4968-605B-914A-44EA948B9338}"/>
          </ac:spMkLst>
        </pc:spChg>
        <pc:spChg chg="mod ord">
          <ac:chgData name="Josie Gray" userId="S::jgray@bccampus.ca::cbebf26f-8383-4582-a452-4f3c4c1fd1ab" providerId="AD" clId="Web-{3F5A1B57-74DB-2318-EACE-BBB70BF03444}" dt="2024-01-15T15:31:26.356" v="185" actId="14100"/>
          <ac:spMkLst>
            <pc:docMk/>
            <pc:sldMk cId="167686140" sldId="334"/>
            <ac:spMk id="3" creationId="{E5A0ECAB-161B-6D63-9787-C1DD624B1F62}"/>
          </ac:spMkLst>
        </pc:spChg>
        <pc:spChg chg="add mod ord">
          <ac:chgData name="Josie Gray" userId="S::jgray@bccampus.ca::cbebf26f-8383-4582-a452-4f3c4c1fd1ab" providerId="AD" clId="Web-{3F5A1B57-74DB-2318-EACE-BBB70BF03444}" dt="2024-01-15T15:32:54.529" v="248" actId="20577"/>
          <ac:spMkLst>
            <pc:docMk/>
            <pc:sldMk cId="167686140" sldId="334"/>
            <ac:spMk id="4" creationId="{95F1E26B-7B11-DBA8-A8AA-2378C37D295D}"/>
          </ac:spMkLst>
        </pc:spChg>
        <pc:spChg chg="add del mod ord">
          <ac:chgData name="Josie Gray" userId="S::jgray@bccampus.ca::cbebf26f-8383-4582-a452-4f3c4c1fd1ab" providerId="AD" clId="Web-{3F5A1B57-74DB-2318-EACE-BBB70BF03444}" dt="2024-01-15T15:31:07.512" v="178"/>
          <ac:spMkLst>
            <pc:docMk/>
            <pc:sldMk cId="167686140" sldId="334"/>
            <ac:spMk id="5" creationId="{181557F1-5035-01B1-ED56-F4A0EAA592D0}"/>
          </ac:spMkLst>
        </pc:spChg>
      </pc:sldChg>
      <pc:sldChg chg="addSp delSp modSp new mod modClrScheme chgLayout">
        <pc:chgData name="Josie Gray" userId="S::jgray@bccampus.ca::cbebf26f-8383-4582-a452-4f3c4c1fd1ab" providerId="AD" clId="Web-{3F5A1B57-74DB-2318-EACE-BBB70BF03444}" dt="2024-01-15T15:35:05.062" v="291"/>
        <pc:sldMkLst>
          <pc:docMk/>
          <pc:sldMk cId="1716484646" sldId="335"/>
        </pc:sldMkLst>
        <pc:spChg chg="mod ord">
          <ac:chgData name="Josie Gray" userId="S::jgray@bccampus.ca::cbebf26f-8383-4582-a452-4f3c4c1fd1ab" providerId="AD" clId="Web-{3F5A1B57-74DB-2318-EACE-BBB70BF03444}" dt="2024-01-15T15:34:02.545" v="287" actId="20577"/>
          <ac:spMkLst>
            <pc:docMk/>
            <pc:sldMk cId="1716484646" sldId="335"/>
            <ac:spMk id="2" creationId="{E090E95F-D32E-1A08-E893-2D81B41D3617}"/>
          </ac:spMkLst>
        </pc:spChg>
        <pc:spChg chg="del mod ord">
          <ac:chgData name="Josie Gray" userId="S::jgray@bccampus.ca::cbebf26f-8383-4582-a452-4f3c4c1fd1ab" providerId="AD" clId="Web-{3F5A1B57-74DB-2318-EACE-BBB70BF03444}" dt="2024-01-15T15:33:46.967" v="252"/>
          <ac:spMkLst>
            <pc:docMk/>
            <pc:sldMk cId="1716484646" sldId="335"/>
            <ac:spMk id="3" creationId="{B52188C1-BC5F-20F8-F313-AAD77259009E}"/>
          </ac:spMkLst>
        </pc:spChg>
        <pc:spChg chg="del">
          <ac:chgData name="Josie Gray" userId="S::jgray@bccampus.ca::cbebf26f-8383-4582-a452-4f3c4c1fd1ab" providerId="AD" clId="Web-{3F5A1B57-74DB-2318-EACE-BBB70BF03444}" dt="2024-01-15T15:33:42.373" v="251"/>
          <ac:spMkLst>
            <pc:docMk/>
            <pc:sldMk cId="1716484646" sldId="335"/>
            <ac:spMk id="4" creationId="{9080ECBA-E828-974B-4C48-1672B341EE9E}"/>
          </ac:spMkLst>
        </pc:spChg>
        <pc:spChg chg="del">
          <ac:chgData name="Josie Gray" userId="S::jgray@bccampus.ca::cbebf26f-8383-4582-a452-4f3c4c1fd1ab" providerId="AD" clId="Web-{3F5A1B57-74DB-2318-EACE-BBB70BF03444}" dt="2024-01-15T15:33:42.373" v="251"/>
          <ac:spMkLst>
            <pc:docMk/>
            <pc:sldMk cId="1716484646" sldId="335"/>
            <ac:spMk id="5" creationId="{2F7967E6-61A8-6463-1181-CAC6EB9271FA}"/>
          </ac:spMkLst>
        </pc:spChg>
        <pc:spChg chg="add del">
          <ac:chgData name="Josie Gray" userId="S::jgray@bccampus.ca::cbebf26f-8383-4582-a452-4f3c4c1fd1ab" providerId="AD" clId="Web-{3F5A1B57-74DB-2318-EACE-BBB70BF03444}" dt="2024-01-15T15:35:05.062" v="291"/>
          <ac:spMkLst>
            <pc:docMk/>
            <pc:sldMk cId="1716484646" sldId="335"/>
            <ac:spMk id="7" creationId="{D2AC4CEA-01E7-DD83-3295-400782663496}"/>
          </ac:spMkLst>
        </pc:spChg>
        <pc:picChg chg="add mod">
          <ac:chgData name="Josie Gray" userId="S::jgray@bccampus.ca::cbebf26f-8383-4582-a452-4f3c4c1fd1ab" providerId="AD" clId="Web-{3F5A1B57-74DB-2318-EACE-BBB70BF03444}" dt="2024-01-15T15:34:24.624" v="289" actId="1076"/>
          <ac:picMkLst>
            <pc:docMk/>
            <pc:sldMk cId="1716484646" sldId="335"/>
            <ac:picMk id="6" creationId="{72EA75A9-CCE2-4C1A-43CA-F792C0F615A3}"/>
          </ac:picMkLst>
        </pc:picChg>
      </pc:sldChg>
      <pc:sldChg chg="del">
        <pc:chgData name="Josie Gray" userId="S::jgray@bccampus.ca::cbebf26f-8383-4582-a452-4f3c4c1fd1ab" providerId="AD" clId="Web-{3F5A1B57-74DB-2318-EACE-BBB70BF03444}" dt="2024-01-15T15:24:56.553" v="9"/>
        <pc:sldMkLst>
          <pc:docMk/>
          <pc:sldMk cId="2072159374" sldId="335"/>
        </pc:sldMkLst>
      </pc:sldChg>
      <pc:sldChg chg="addSp delSp modSp new">
        <pc:chgData name="Josie Gray" userId="S::jgray@bccampus.ca::cbebf26f-8383-4582-a452-4f3c4c1fd1ab" providerId="AD" clId="Web-{3F5A1B57-74DB-2318-EACE-BBB70BF03444}" dt="2024-01-15T15:40:52.676" v="400"/>
        <pc:sldMkLst>
          <pc:docMk/>
          <pc:sldMk cId="415521999" sldId="336"/>
        </pc:sldMkLst>
        <pc:spChg chg="mod">
          <ac:chgData name="Josie Gray" userId="S::jgray@bccampus.ca::cbebf26f-8383-4582-a452-4f3c4c1fd1ab" providerId="AD" clId="Web-{3F5A1B57-74DB-2318-EACE-BBB70BF03444}" dt="2024-01-15T15:39:42.488" v="358" actId="20577"/>
          <ac:spMkLst>
            <pc:docMk/>
            <pc:sldMk cId="415521999" sldId="336"/>
            <ac:spMk id="2" creationId="{04A913D4-F214-F3DE-BE28-0CC94A60C262}"/>
          </ac:spMkLst>
        </pc:spChg>
        <pc:spChg chg="del">
          <ac:chgData name="Josie Gray" userId="S::jgray@bccampus.ca::cbebf26f-8383-4582-a452-4f3c4c1fd1ab" providerId="AD" clId="Web-{3F5A1B57-74DB-2318-EACE-BBB70BF03444}" dt="2024-01-15T15:40:03.176" v="361"/>
          <ac:spMkLst>
            <pc:docMk/>
            <pc:sldMk cId="415521999" sldId="336"/>
            <ac:spMk id="3" creationId="{3E21D969-756B-E6BA-926C-6A4D9744DDFF}"/>
          </ac:spMkLst>
        </pc:spChg>
        <pc:spChg chg="mod ord">
          <ac:chgData name="Josie Gray" userId="S::jgray@bccampus.ca::cbebf26f-8383-4582-a452-4f3c4c1fd1ab" providerId="AD" clId="Web-{3F5A1B57-74DB-2318-EACE-BBB70BF03444}" dt="2024-01-15T15:40:52.676" v="400"/>
          <ac:spMkLst>
            <pc:docMk/>
            <pc:sldMk cId="415521999" sldId="336"/>
            <ac:spMk id="4" creationId="{09CAC72C-65A7-56B3-33E6-D603C57BD4F1}"/>
          </ac:spMkLst>
        </pc:spChg>
        <pc:picChg chg="add mod">
          <ac:chgData name="Josie Gray" userId="S::jgray@bccampus.ca::cbebf26f-8383-4582-a452-4f3c4c1fd1ab" providerId="AD" clId="Web-{3F5A1B57-74DB-2318-EACE-BBB70BF03444}" dt="2024-01-15T15:40:05.004" v="362" actId="1076"/>
          <ac:picMkLst>
            <pc:docMk/>
            <pc:sldMk cId="415521999" sldId="336"/>
            <ac:picMk id="6" creationId="{D9AE877A-BC5F-A82E-1C63-5C3A4BCE77D6}"/>
          </ac:picMkLst>
        </pc:picChg>
        <pc:picChg chg="add mod">
          <ac:chgData name="Josie Gray" userId="S::jgray@bccampus.ca::cbebf26f-8383-4582-a452-4f3c4c1fd1ab" providerId="AD" clId="Web-{3F5A1B57-74DB-2318-EACE-BBB70BF03444}" dt="2024-01-15T15:40:13.269" v="364" actId="1076"/>
          <ac:picMkLst>
            <pc:docMk/>
            <pc:sldMk cId="415521999" sldId="336"/>
            <ac:picMk id="8" creationId="{3A296330-6810-63E2-F6C1-B12177222638}"/>
          </ac:picMkLst>
        </pc:picChg>
      </pc:sldChg>
      <pc:sldChg chg="new del">
        <pc:chgData name="Josie Gray" userId="S::jgray@bccampus.ca::cbebf26f-8383-4582-a452-4f3c4c1fd1ab" providerId="AD" clId="Web-{3F5A1B57-74DB-2318-EACE-BBB70BF03444}" dt="2024-01-15T15:33:31.654" v="250"/>
        <pc:sldMkLst>
          <pc:docMk/>
          <pc:sldMk cId="1012679388" sldId="336"/>
        </pc:sldMkLst>
      </pc:sldChg>
      <pc:sldChg chg="del">
        <pc:chgData name="Josie Gray" userId="S::jgray@bccampus.ca::cbebf26f-8383-4582-a452-4f3c4c1fd1ab" providerId="AD" clId="Web-{3F5A1B57-74DB-2318-EACE-BBB70BF03444}" dt="2024-01-15T15:24:56.570" v="18"/>
        <pc:sldMkLst>
          <pc:docMk/>
          <pc:sldMk cId="2961675834" sldId="336"/>
        </pc:sldMkLst>
      </pc:sldChg>
      <pc:sldChg chg="delSp modSp new mod modClrScheme chgLayout">
        <pc:chgData name="Josie Gray" userId="S::jgray@bccampus.ca::cbebf26f-8383-4582-a452-4f3c4c1fd1ab" providerId="AD" clId="Web-{3F5A1B57-74DB-2318-EACE-BBB70BF03444}" dt="2024-01-15T18:43:10.962" v="499" actId="20577"/>
        <pc:sldMkLst>
          <pc:docMk/>
          <pc:sldMk cId="3666287148" sldId="337"/>
        </pc:sldMkLst>
        <pc:spChg chg="mod ord">
          <ac:chgData name="Josie Gray" userId="S::jgray@bccampus.ca::cbebf26f-8383-4582-a452-4f3c4c1fd1ab" providerId="AD" clId="Web-{3F5A1B57-74DB-2318-EACE-BBB70BF03444}" dt="2024-01-15T18:43:10.962" v="499" actId="20577"/>
          <ac:spMkLst>
            <pc:docMk/>
            <pc:sldMk cId="3666287148" sldId="337"/>
            <ac:spMk id="2" creationId="{12D28B1B-EE3F-9869-807C-1983BABC6305}"/>
          </ac:spMkLst>
        </pc:spChg>
        <pc:spChg chg="mod ord">
          <ac:chgData name="Josie Gray" userId="S::jgray@bccampus.ca::cbebf26f-8383-4582-a452-4f3c4c1fd1ab" providerId="AD" clId="Web-{3F5A1B57-74DB-2318-EACE-BBB70BF03444}" dt="2024-01-15T18:43:07.431" v="497" actId="20577"/>
          <ac:spMkLst>
            <pc:docMk/>
            <pc:sldMk cId="3666287148" sldId="337"/>
            <ac:spMk id="3" creationId="{6B214D12-4B90-50CA-B869-F2390CE8D988}"/>
          </ac:spMkLst>
        </pc:spChg>
        <pc:spChg chg="del">
          <ac:chgData name="Josie Gray" userId="S::jgray@bccampus.ca::cbebf26f-8383-4582-a452-4f3c4c1fd1ab" providerId="AD" clId="Web-{3F5A1B57-74DB-2318-EACE-BBB70BF03444}" dt="2024-01-15T15:44:58.649" v="403"/>
          <ac:spMkLst>
            <pc:docMk/>
            <pc:sldMk cId="3666287148" sldId="337"/>
            <ac:spMk id="4" creationId="{9BFC4C85-1BB1-136F-13D9-75290640A8A2}"/>
          </ac:spMkLst>
        </pc:spChg>
      </pc:sldChg>
      <pc:sldChg chg="modSp new mod modClrScheme chgLayout">
        <pc:chgData name="Josie Gray" userId="S::jgray@bccampus.ca::cbebf26f-8383-4582-a452-4f3c4c1fd1ab" providerId="AD" clId="Web-{3F5A1B57-74DB-2318-EACE-BBB70BF03444}" dt="2024-01-15T16:54:24.180" v="481" actId="20577"/>
        <pc:sldMkLst>
          <pc:docMk/>
          <pc:sldMk cId="2238898054" sldId="338"/>
        </pc:sldMkLst>
        <pc:spChg chg="mod ord">
          <ac:chgData name="Josie Gray" userId="S::jgray@bccampus.ca::cbebf26f-8383-4582-a452-4f3c4c1fd1ab" providerId="AD" clId="Web-{3F5A1B57-74DB-2318-EACE-BBB70BF03444}" dt="2024-01-15T16:50:43.740" v="430" actId="20577"/>
          <ac:spMkLst>
            <pc:docMk/>
            <pc:sldMk cId="2238898054" sldId="338"/>
            <ac:spMk id="2" creationId="{4CACA7EF-A832-1620-1D99-E2B0CF209423}"/>
          </ac:spMkLst>
        </pc:spChg>
        <pc:spChg chg="mod ord">
          <ac:chgData name="Josie Gray" userId="S::jgray@bccampus.ca::cbebf26f-8383-4582-a452-4f3c4c1fd1ab" providerId="AD" clId="Web-{3F5A1B57-74DB-2318-EACE-BBB70BF03444}" dt="2024-01-15T16:54:24.180" v="481" actId="20577"/>
          <ac:spMkLst>
            <pc:docMk/>
            <pc:sldMk cId="2238898054" sldId="338"/>
            <ac:spMk id="3" creationId="{059A970D-3900-61FB-4C27-7C53C1727B57}"/>
          </ac:spMkLst>
        </pc:spChg>
      </pc:sldChg>
      <pc:sldChg chg="del">
        <pc:chgData name="Josie Gray" userId="S::jgray@bccampus.ca::cbebf26f-8383-4582-a452-4f3c4c1fd1ab" providerId="AD" clId="Web-{3F5A1B57-74DB-2318-EACE-BBB70BF03444}" dt="2024-01-15T15:24:56.553" v="10"/>
        <pc:sldMkLst>
          <pc:docMk/>
          <pc:sldMk cId="3765351012" sldId="338"/>
        </pc:sldMkLst>
      </pc:sldChg>
      <pc:sldChg chg="del">
        <pc:chgData name="Josie Gray" userId="S::jgray@bccampus.ca::cbebf26f-8383-4582-a452-4f3c4c1fd1ab" providerId="AD" clId="Web-{3F5A1B57-74DB-2318-EACE-BBB70BF03444}" dt="2024-01-15T15:24:56.585" v="26"/>
        <pc:sldMkLst>
          <pc:docMk/>
          <pc:sldMk cId="1053633888" sldId="339"/>
        </pc:sldMkLst>
      </pc:sldChg>
      <pc:sldChg chg="del">
        <pc:chgData name="Josie Gray" userId="S::jgray@bccampus.ca::cbebf26f-8383-4582-a452-4f3c4c1fd1ab" providerId="AD" clId="Web-{3F5A1B57-74DB-2318-EACE-BBB70BF03444}" dt="2024-01-15T15:24:56.570" v="15"/>
        <pc:sldMkLst>
          <pc:docMk/>
          <pc:sldMk cId="4168973902" sldId="340"/>
        </pc:sldMkLst>
      </pc:sldChg>
      <pc:sldChg chg="del">
        <pc:chgData name="Josie Gray" userId="S::jgray@bccampus.ca::cbebf26f-8383-4582-a452-4f3c4c1fd1ab" providerId="AD" clId="Web-{3F5A1B57-74DB-2318-EACE-BBB70BF03444}" dt="2024-01-15T15:24:56.553" v="11"/>
        <pc:sldMkLst>
          <pc:docMk/>
          <pc:sldMk cId="886140778" sldId="343"/>
        </pc:sldMkLst>
      </pc:sldChg>
      <pc:sldChg chg="del">
        <pc:chgData name="Josie Gray" userId="S::jgray@bccampus.ca::cbebf26f-8383-4582-a452-4f3c4c1fd1ab" providerId="AD" clId="Web-{3F5A1B57-74DB-2318-EACE-BBB70BF03444}" dt="2024-01-15T15:24:56.570" v="14"/>
        <pc:sldMkLst>
          <pc:docMk/>
          <pc:sldMk cId="458528294" sldId="344"/>
        </pc:sldMkLst>
      </pc:sldChg>
      <pc:sldMasterChg chg="addSldLayout">
        <pc:chgData name="Josie Gray" userId="S::jgray@bccampus.ca::cbebf26f-8383-4582-a452-4f3c4c1fd1ab" providerId="AD" clId="Web-{3F5A1B57-74DB-2318-EACE-BBB70BF03444}" dt="2024-01-15T18:43:50.823" v="501"/>
        <pc:sldMasterMkLst>
          <pc:docMk/>
          <pc:sldMasterMk cId="8065931" sldId="2147483674"/>
        </pc:sldMasterMkLst>
        <pc:sldLayoutChg chg="add">
          <pc:chgData name="Josie Gray" userId="S::jgray@bccampus.ca::cbebf26f-8383-4582-a452-4f3c4c1fd1ab" providerId="AD" clId="Web-{3F5A1B57-74DB-2318-EACE-BBB70BF03444}" dt="2024-01-15T18:43:50.823" v="501"/>
          <pc:sldLayoutMkLst>
            <pc:docMk/>
            <pc:sldMasterMk cId="8065931" sldId="2147483674"/>
            <pc:sldLayoutMk cId="337148824" sldId="2147483712"/>
          </pc:sldLayoutMkLst>
        </pc:sldLayoutChg>
      </pc:sldMasterChg>
    </pc:docChg>
  </pc:docChgLst>
  <pc:docChgLst>
    <pc:chgData name="Josie Gray" userId="cbebf26f-8383-4582-a452-4f3c4c1fd1ab" providerId="ADAL" clId="{112934E5-92AD-428E-A1A8-8CB555F9286A}"/>
    <pc:docChg chg="modSld">
      <pc:chgData name="Josie Gray" userId="cbebf26f-8383-4582-a452-4f3c4c1fd1ab" providerId="ADAL" clId="{112934E5-92AD-428E-A1A8-8CB555F9286A}" dt="2024-01-23T18:01:45.755" v="2" actId="13244"/>
      <pc:docMkLst>
        <pc:docMk/>
      </pc:docMkLst>
      <pc:sldChg chg="modSp mod">
        <pc:chgData name="Josie Gray" userId="cbebf26f-8383-4582-a452-4f3c4c1fd1ab" providerId="ADAL" clId="{112934E5-92AD-428E-A1A8-8CB555F9286A}" dt="2024-01-23T18:01:45.755" v="2" actId="13244"/>
        <pc:sldMkLst>
          <pc:docMk/>
          <pc:sldMk cId="346664952" sldId="269"/>
        </pc:sldMkLst>
        <pc:picChg chg="ord">
          <ac:chgData name="Josie Gray" userId="cbebf26f-8383-4582-a452-4f3c4c1fd1ab" providerId="ADAL" clId="{112934E5-92AD-428E-A1A8-8CB555F9286A}" dt="2024-01-23T18:01:39.672" v="1" actId="13244"/>
          <ac:picMkLst>
            <pc:docMk/>
            <pc:sldMk cId="346664952" sldId="269"/>
            <ac:picMk id="4" creationId="{9C278C41-93B4-53D3-272D-681C8CCA1B11}"/>
          </ac:picMkLst>
        </pc:picChg>
        <pc:picChg chg="ord">
          <ac:chgData name="Josie Gray" userId="cbebf26f-8383-4582-a452-4f3c4c1fd1ab" providerId="ADAL" clId="{112934E5-92AD-428E-A1A8-8CB555F9286A}" dt="2024-01-23T18:01:45.755" v="2" actId="13244"/>
          <ac:picMkLst>
            <pc:docMk/>
            <pc:sldMk cId="346664952" sldId="269"/>
            <ac:picMk id="6" creationId="{52101C6E-A5A2-0393-5D67-6CD20E918365}"/>
          </ac:picMkLst>
        </pc:picChg>
      </pc:sldChg>
      <pc:sldChg chg="modSp mod">
        <pc:chgData name="Josie Gray" userId="cbebf26f-8383-4582-a452-4f3c4c1fd1ab" providerId="ADAL" clId="{112934E5-92AD-428E-A1A8-8CB555F9286A}" dt="2024-01-23T18:00:48.557" v="0" actId="962"/>
        <pc:sldMkLst>
          <pc:docMk/>
          <pc:sldMk cId="252244031" sldId="271"/>
        </pc:sldMkLst>
        <pc:cxnChg chg="mod">
          <ac:chgData name="Josie Gray" userId="cbebf26f-8383-4582-a452-4f3c4c1fd1ab" providerId="ADAL" clId="{112934E5-92AD-428E-A1A8-8CB555F9286A}" dt="2024-01-23T18:00:48.557" v="0" actId="962"/>
          <ac:cxnSpMkLst>
            <pc:docMk/>
            <pc:sldMk cId="252244031" sldId="271"/>
            <ac:cxnSpMk id="9" creationId="{DDCEF354-E2D7-B312-48D9-361B46CFE723}"/>
          </ac:cxnSpMkLst>
        </pc:cxnChg>
      </pc:sldChg>
    </pc:docChg>
  </pc:docChgLst>
  <pc:docChgLst>
    <pc:chgData name="Josie Gray" userId="S::jgray@bccampus.ca::cbebf26f-8383-4582-a452-4f3c4c1fd1ab" providerId="AD" clId="Web-{D4217F02-AFC6-33C3-175D-FE9F86BE6BD3}"/>
    <pc:docChg chg="modSld">
      <pc:chgData name="Josie Gray" userId="S::jgray@bccampus.ca::cbebf26f-8383-4582-a452-4f3c4c1fd1ab" providerId="AD" clId="Web-{D4217F02-AFC6-33C3-175D-FE9F86BE6BD3}" dt="2024-01-23T18:40:34.300" v="414"/>
      <pc:docMkLst>
        <pc:docMk/>
      </pc:docMkLst>
      <pc:sldChg chg="modNotes">
        <pc:chgData name="Josie Gray" userId="S::jgray@bccampus.ca::cbebf26f-8383-4582-a452-4f3c4c1fd1ab" providerId="AD" clId="Web-{D4217F02-AFC6-33C3-175D-FE9F86BE6BD3}" dt="2024-01-23T18:40:34.300" v="414"/>
        <pc:sldMkLst>
          <pc:docMk/>
          <pc:sldMk cId="252244031" sldId="271"/>
        </pc:sldMkLst>
      </pc:sldChg>
      <pc:sldChg chg="modSp">
        <pc:chgData name="Josie Gray" userId="S::jgray@bccampus.ca::cbebf26f-8383-4582-a452-4f3c4c1fd1ab" providerId="AD" clId="Web-{D4217F02-AFC6-33C3-175D-FE9F86BE6BD3}" dt="2024-01-23T18:34:28.231" v="0" actId="20577"/>
        <pc:sldMkLst>
          <pc:docMk/>
          <pc:sldMk cId="3666287148" sldId="337"/>
        </pc:sldMkLst>
        <pc:spChg chg="mod">
          <ac:chgData name="Josie Gray" userId="S::jgray@bccampus.ca::cbebf26f-8383-4582-a452-4f3c4c1fd1ab" providerId="AD" clId="Web-{D4217F02-AFC6-33C3-175D-FE9F86BE6BD3}" dt="2024-01-23T18:34:28.231" v="0" actId="20577"/>
          <ac:spMkLst>
            <pc:docMk/>
            <pc:sldMk cId="3666287148" sldId="337"/>
            <ac:spMk id="3" creationId="{6B214D12-4B90-50CA-B869-F2390CE8D988}"/>
          </ac:spMkLst>
        </pc:spChg>
      </pc:sldChg>
    </pc:docChg>
  </pc:docChgLst>
  <pc:docChgLst>
    <pc:chgData name="Josie Gray" userId="S::jgray@bccampus.ca::cbebf26f-8383-4582-a452-4f3c4c1fd1ab" providerId="AD" clId="Web-{1A327FF4-7A34-0F80-24A6-172F18430312}"/>
    <pc:docChg chg="addSld modSld">
      <pc:chgData name="Josie Gray" userId="S::jgray@bccampus.ca::cbebf26f-8383-4582-a452-4f3c4c1fd1ab" providerId="AD" clId="Web-{1A327FF4-7A34-0F80-24A6-172F18430312}" dt="2024-01-22T21:19:19.966" v="621"/>
      <pc:docMkLst>
        <pc:docMk/>
      </pc:docMkLst>
      <pc:sldChg chg="modNotes">
        <pc:chgData name="Josie Gray" userId="S::jgray@bccampus.ca::cbebf26f-8383-4582-a452-4f3c4c1fd1ab" providerId="AD" clId="Web-{1A327FF4-7A34-0F80-24A6-172F18430312}" dt="2024-01-22T20:35:59.738" v="1"/>
        <pc:sldMkLst>
          <pc:docMk/>
          <pc:sldMk cId="3308234735" sldId="261"/>
        </pc:sldMkLst>
      </pc:sldChg>
      <pc:sldChg chg="modNotes">
        <pc:chgData name="Josie Gray" userId="S::jgray@bccampus.ca::cbebf26f-8383-4582-a452-4f3c4c1fd1ab" providerId="AD" clId="Web-{1A327FF4-7A34-0F80-24A6-172F18430312}" dt="2024-01-22T20:43:18.182" v="15"/>
        <pc:sldMkLst>
          <pc:docMk/>
          <pc:sldMk cId="252244031" sldId="271"/>
        </pc:sldMkLst>
      </pc:sldChg>
      <pc:sldChg chg="modNotes">
        <pc:chgData name="Josie Gray" userId="S::jgray@bccampus.ca::cbebf26f-8383-4582-a452-4f3c4c1fd1ab" providerId="AD" clId="Web-{1A327FF4-7A34-0F80-24A6-172F18430312}" dt="2024-01-22T20:44:32.965" v="21"/>
        <pc:sldMkLst>
          <pc:docMk/>
          <pc:sldMk cId="1545038342" sldId="273"/>
        </pc:sldMkLst>
      </pc:sldChg>
      <pc:sldChg chg="modNotes">
        <pc:chgData name="Josie Gray" userId="S::jgray@bccampus.ca::cbebf26f-8383-4582-a452-4f3c4c1fd1ab" providerId="AD" clId="Web-{1A327FF4-7A34-0F80-24A6-172F18430312}" dt="2024-01-22T20:40:15.834" v="3"/>
        <pc:sldMkLst>
          <pc:docMk/>
          <pc:sldMk cId="3666287148" sldId="337"/>
        </pc:sldMkLst>
      </pc:sldChg>
      <pc:sldChg chg="delSp modSp new mod modClrScheme chgLayout modNotes">
        <pc:chgData name="Josie Gray" userId="S::jgray@bccampus.ca::cbebf26f-8383-4582-a452-4f3c4c1fd1ab" providerId="AD" clId="Web-{1A327FF4-7A34-0F80-24A6-172F18430312}" dt="2024-01-22T21:19:19.966" v="621"/>
        <pc:sldMkLst>
          <pc:docMk/>
          <pc:sldMk cId="4177431188" sldId="340"/>
        </pc:sldMkLst>
        <pc:spChg chg="mod ord">
          <ac:chgData name="Josie Gray" userId="S::jgray@bccampus.ca::cbebf26f-8383-4582-a452-4f3c4c1fd1ab" providerId="AD" clId="Web-{1A327FF4-7A34-0F80-24A6-172F18430312}" dt="2024-01-22T21:19:19.966" v="621"/>
          <ac:spMkLst>
            <pc:docMk/>
            <pc:sldMk cId="4177431188" sldId="340"/>
            <ac:spMk id="2" creationId="{21BA5F1F-0EBC-9096-DA4B-517D9380F6E1}"/>
          </ac:spMkLst>
        </pc:spChg>
        <pc:spChg chg="mod ord">
          <ac:chgData name="Josie Gray" userId="S::jgray@bccampus.ca::cbebf26f-8383-4582-a452-4f3c4c1fd1ab" providerId="AD" clId="Web-{1A327FF4-7A34-0F80-24A6-172F18430312}" dt="2024-01-22T21:19:19.966" v="621"/>
          <ac:spMkLst>
            <pc:docMk/>
            <pc:sldMk cId="4177431188" sldId="340"/>
            <ac:spMk id="3" creationId="{0F0A99BA-8277-7B08-2D6D-4E9BAB7B2E9A}"/>
          </ac:spMkLst>
        </pc:spChg>
        <pc:spChg chg="del mod">
          <ac:chgData name="Josie Gray" userId="S::jgray@bccampus.ca::cbebf26f-8383-4582-a452-4f3c4c1fd1ab" providerId="AD" clId="Web-{1A327FF4-7A34-0F80-24A6-172F18430312}" dt="2024-01-22T21:19:19.966" v="621"/>
          <ac:spMkLst>
            <pc:docMk/>
            <pc:sldMk cId="4177431188" sldId="340"/>
            <ac:spMk id="4" creationId="{8CA06153-F143-EBE8-32BC-984E4723B298}"/>
          </ac:spMkLst>
        </pc:spChg>
      </pc:sldChg>
    </pc:docChg>
  </pc:docChgLst>
  <pc:docChgLst>
    <pc:chgData name="Josie Gray" userId="S::jgray@bccampus.ca::cbebf26f-8383-4582-a452-4f3c4c1fd1ab" providerId="AD" clId="Web-{B057EFBE-6A0B-32AF-D7D5-A0F7E5EB896D}"/>
    <pc:docChg chg="delSld modSld">
      <pc:chgData name="Josie Gray" userId="S::jgray@bccampus.ca::cbebf26f-8383-4582-a452-4f3c4c1fd1ab" providerId="AD" clId="Web-{B057EFBE-6A0B-32AF-D7D5-A0F7E5EB896D}" dt="2023-11-23T16:31:06.399" v="90"/>
      <pc:docMkLst>
        <pc:docMk/>
      </pc:docMkLst>
      <pc:sldChg chg="modNotes">
        <pc:chgData name="Josie Gray" userId="S::jgray@bccampus.ca::cbebf26f-8383-4582-a452-4f3c4c1fd1ab" providerId="AD" clId="Web-{B057EFBE-6A0B-32AF-D7D5-A0F7E5EB896D}" dt="2023-11-23T16:31:06.399" v="90"/>
        <pc:sldMkLst>
          <pc:docMk/>
          <pc:sldMk cId="3259821441" sldId="315"/>
        </pc:sldMkLst>
      </pc:sldChg>
      <pc:sldChg chg="modSp del">
        <pc:chgData name="Josie Gray" userId="S::jgray@bccampus.ca::cbebf26f-8383-4582-a452-4f3c4c1fd1ab" providerId="AD" clId="Web-{B057EFBE-6A0B-32AF-D7D5-A0F7E5EB896D}" dt="2023-11-23T16:20:03.920" v="8"/>
        <pc:sldMkLst>
          <pc:docMk/>
          <pc:sldMk cId="574934016" sldId="316"/>
        </pc:sldMkLst>
        <pc:spChg chg="mod">
          <ac:chgData name="Josie Gray" userId="S::jgray@bccampus.ca::cbebf26f-8383-4582-a452-4f3c4c1fd1ab" providerId="AD" clId="Web-{B057EFBE-6A0B-32AF-D7D5-A0F7E5EB896D}" dt="2023-11-23T16:19:27.357" v="7" actId="20577"/>
          <ac:spMkLst>
            <pc:docMk/>
            <pc:sldMk cId="574934016" sldId="316"/>
            <ac:spMk id="3" creationId="{D7CD947B-2B06-41C5-2D32-EDAE779B9E7E}"/>
          </ac:spMkLst>
        </pc:spChg>
      </pc:sldChg>
    </pc:docChg>
  </pc:docChgLst>
  <pc:docChgLst>
    <pc:chgData name="Josie Gray" userId="S::jgray@bccampus.ca::cbebf26f-8383-4582-a452-4f3c4c1fd1ab" providerId="AD" clId="Web-{01F092CB-7612-8966-F4BE-BCE31837096B}"/>
    <pc:docChg chg="modSld sldOrd">
      <pc:chgData name="Josie Gray" userId="S::jgray@bccampus.ca::cbebf26f-8383-4582-a452-4f3c4c1fd1ab" providerId="AD" clId="Web-{01F092CB-7612-8966-F4BE-BCE31837096B}" dt="2023-11-20T17:24:34.744" v="9"/>
      <pc:docMkLst>
        <pc:docMk/>
      </pc:docMkLst>
      <pc:sldChg chg="ord">
        <pc:chgData name="Josie Gray" userId="S::jgray@bccampus.ca::cbebf26f-8383-4582-a452-4f3c4c1fd1ab" providerId="AD" clId="Web-{01F092CB-7612-8966-F4BE-BCE31837096B}" dt="2023-11-20T17:22:29.072" v="0"/>
        <pc:sldMkLst>
          <pc:docMk/>
          <pc:sldMk cId="1645156156" sldId="317"/>
        </pc:sldMkLst>
      </pc:sldChg>
      <pc:sldChg chg="modNotes">
        <pc:chgData name="Josie Gray" userId="S::jgray@bccampus.ca::cbebf26f-8383-4582-a452-4f3c4c1fd1ab" providerId="AD" clId="Web-{01F092CB-7612-8966-F4BE-BCE31837096B}" dt="2023-11-20T17:24:34.744" v="9"/>
        <pc:sldMkLst>
          <pc:docMk/>
          <pc:sldMk cId="2875323852" sldId="319"/>
        </pc:sldMkLst>
      </pc:sldChg>
    </pc:docChg>
  </pc:docChgLst>
  <pc:docChgLst>
    <pc:chgData name="Josie Gray" userId="cbebf26f-8383-4582-a452-4f3c4c1fd1ab" providerId="ADAL" clId="{A203DD57-428F-472C-9879-A4E4B1491B05}"/>
    <pc:docChg chg="undo custSel addSld delSld modSld sldOrd modMainMaster">
      <pc:chgData name="Josie Gray" userId="cbebf26f-8383-4582-a452-4f3c4c1fd1ab" providerId="ADAL" clId="{A203DD57-428F-472C-9879-A4E4B1491B05}" dt="2023-11-27T18:53:19.823" v="23837" actId="20577"/>
      <pc:docMkLst>
        <pc:docMk/>
      </pc:docMkLst>
      <pc:sldChg chg="del">
        <pc:chgData name="Josie Gray" userId="cbebf26f-8383-4582-a452-4f3c4c1fd1ab" providerId="ADAL" clId="{A203DD57-428F-472C-9879-A4E4B1491B05}" dt="2023-11-10T17:23:26.903" v="972" actId="47"/>
        <pc:sldMkLst>
          <pc:docMk/>
          <pc:sldMk cId="3577976437" sldId="301"/>
        </pc:sldMkLst>
      </pc:sldChg>
      <pc:sldChg chg="del">
        <pc:chgData name="Josie Gray" userId="cbebf26f-8383-4582-a452-4f3c4c1fd1ab" providerId="ADAL" clId="{A203DD57-428F-472C-9879-A4E4B1491B05}" dt="2023-11-10T17:25:05.945" v="973" actId="47"/>
        <pc:sldMkLst>
          <pc:docMk/>
          <pc:sldMk cId="3708994509" sldId="302"/>
        </pc:sldMkLst>
      </pc:sldChg>
      <pc:sldChg chg="del">
        <pc:chgData name="Josie Gray" userId="cbebf26f-8383-4582-a452-4f3c4c1fd1ab" providerId="ADAL" clId="{A203DD57-428F-472C-9879-A4E4B1491B05}" dt="2023-11-10T17:25:18.879" v="974" actId="47"/>
        <pc:sldMkLst>
          <pc:docMk/>
          <pc:sldMk cId="596409096" sldId="303"/>
        </pc:sldMkLst>
      </pc:sldChg>
      <pc:sldChg chg="addSp delSp modSp mod ord modNotesTx">
        <pc:chgData name="Josie Gray" userId="cbebf26f-8383-4582-a452-4f3c4c1fd1ab" providerId="ADAL" clId="{A203DD57-428F-472C-9879-A4E4B1491B05}" dt="2023-11-27T18:11:10.616" v="22476" actId="478"/>
        <pc:sldMkLst>
          <pc:docMk/>
          <pc:sldMk cId="2229478352" sldId="304"/>
        </pc:sldMkLst>
        <pc:spChg chg="mod">
          <ac:chgData name="Josie Gray" userId="cbebf26f-8383-4582-a452-4f3c4c1fd1ab" providerId="ADAL" clId="{A203DD57-428F-472C-9879-A4E4B1491B05}" dt="2023-11-10T17:13:03.352" v="343" actId="20577"/>
          <ac:spMkLst>
            <pc:docMk/>
            <pc:sldMk cId="2229478352" sldId="304"/>
            <ac:spMk id="2" creationId="{E137E9DF-6836-3CD2-A9C7-253DCBE3F316}"/>
          </ac:spMkLst>
        </pc:spChg>
        <pc:spChg chg="mod">
          <ac:chgData name="Josie Gray" userId="cbebf26f-8383-4582-a452-4f3c4c1fd1ab" providerId="ADAL" clId="{A203DD57-428F-472C-9879-A4E4B1491B05}" dt="2023-11-10T17:13:11.600" v="375" actId="20577"/>
          <ac:spMkLst>
            <pc:docMk/>
            <pc:sldMk cId="2229478352" sldId="304"/>
            <ac:spMk id="3" creationId="{988E3D2D-E7B0-7672-947D-E66C56BEC9B0}"/>
          </ac:spMkLst>
        </pc:spChg>
        <pc:spChg chg="add del mod">
          <ac:chgData name="Josie Gray" userId="cbebf26f-8383-4582-a452-4f3c4c1fd1ab" providerId="ADAL" clId="{A203DD57-428F-472C-9879-A4E4B1491B05}" dt="2023-11-24T15:51:23.406" v="4968" actId="478"/>
          <ac:spMkLst>
            <pc:docMk/>
            <pc:sldMk cId="2229478352" sldId="304"/>
            <ac:spMk id="4" creationId="{47C86393-85E9-D1DC-3E93-EEB03E6E19B0}"/>
          </ac:spMkLst>
        </pc:spChg>
        <pc:spChg chg="add del mod">
          <ac:chgData name="Josie Gray" userId="cbebf26f-8383-4582-a452-4f3c4c1fd1ab" providerId="ADAL" clId="{A203DD57-428F-472C-9879-A4E4B1491B05}" dt="2023-11-27T17:08:39.246" v="20202" actId="767"/>
          <ac:spMkLst>
            <pc:docMk/>
            <pc:sldMk cId="2229478352" sldId="304"/>
            <ac:spMk id="4" creationId="{96A57323-EEC5-954A-B344-D94576666567}"/>
          </ac:spMkLst>
        </pc:spChg>
        <pc:spChg chg="add mod">
          <ac:chgData name="Josie Gray" userId="cbebf26f-8383-4582-a452-4f3c4c1fd1ab" providerId="ADAL" clId="{A203DD57-428F-472C-9879-A4E4B1491B05}" dt="2023-11-20T17:32:26.021" v="2231" actId="962"/>
          <ac:spMkLst>
            <pc:docMk/>
            <pc:sldMk cId="2229478352" sldId="304"/>
            <ac:spMk id="6" creationId="{480B80B6-66C6-D582-EB5E-989323031072}"/>
          </ac:spMkLst>
        </pc:spChg>
        <pc:spChg chg="add del mod">
          <ac:chgData name="Josie Gray" userId="cbebf26f-8383-4582-a452-4f3c4c1fd1ab" providerId="ADAL" clId="{A203DD57-428F-472C-9879-A4E4B1491B05}" dt="2023-11-27T18:11:10.616" v="22476" actId="478"/>
          <ac:spMkLst>
            <pc:docMk/>
            <pc:sldMk cId="2229478352" sldId="304"/>
            <ac:spMk id="7" creationId="{D0119094-751A-3062-9EC0-A9FC7D0564A9}"/>
          </ac:spMkLst>
        </pc:spChg>
        <pc:picChg chg="add mod">
          <ac:chgData name="Josie Gray" userId="cbebf26f-8383-4582-a452-4f3c4c1fd1ab" providerId="ADAL" clId="{A203DD57-428F-472C-9879-A4E4B1491B05}" dt="2023-11-20T17:32:21.009" v="2230" actId="962"/>
          <ac:picMkLst>
            <pc:docMk/>
            <pc:sldMk cId="2229478352" sldId="304"/>
            <ac:picMk id="5" creationId="{4B92E15C-09AF-A717-C876-1C5398E41DE7}"/>
          </ac:picMkLst>
        </pc:picChg>
      </pc:sldChg>
      <pc:sldChg chg="addSp delSp modSp mod modClrScheme chgLayout modNotesTx">
        <pc:chgData name="Josie Gray" userId="cbebf26f-8383-4582-a452-4f3c4c1fd1ab" providerId="ADAL" clId="{A203DD57-428F-472C-9879-A4E4B1491B05}" dt="2023-11-24T15:51:37.647" v="5001" actId="5793"/>
        <pc:sldMkLst>
          <pc:docMk/>
          <pc:sldMk cId="1659526768" sldId="305"/>
        </pc:sldMkLst>
        <pc:spChg chg="mod ord">
          <ac:chgData name="Josie Gray" userId="cbebf26f-8383-4582-a452-4f3c4c1fd1ab" providerId="ADAL" clId="{A203DD57-428F-472C-9879-A4E4B1491B05}" dt="2023-11-10T17:21:21.601" v="872" actId="5793"/>
          <ac:spMkLst>
            <pc:docMk/>
            <pc:sldMk cId="1659526768" sldId="305"/>
            <ac:spMk id="2" creationId="{9B890170-4110-1B6F-2BFB-6D66F5A92ED3}"/>
          </ac:spMkLst>
        </pc:spChg>
        <pc:spChg chg="del mod ord">
          <ac:chgData name="Josie Gray" userId="cbebf26f-8383-4582-a452-4f3c4c1fd1ab" providerId="ADAL" clId="{A203DD57-428F-472C-9879-A4E4B1491B05}" dt="2023-11-10T17:21:11.161" v="834" actId="700"/>
          <ac:spMkLst>
            <pc:docMk/>
            <pc:sldMk cId="1659526768" sldId="305"/>
            <ac:spMk id="3" creationId="{D7CD947B-2B06-41C5-2D32-EDAE779B9E7E}"/>
          </ac:spMkLst>
        </pc:spChg>
        <pc:spChg chg="add del mod ord">
          <ac:chgData name="Josie Gray" userId="cbebf26f-8383-4582-a452-4f3c4c1fd1ab" providerId="ADAL" clId="{A203DD57-428F-472C-9879-A4E4B1491B05}" dt="2023-11-20T17:33:45.341" v="2234" actId="478"/>
          <ac:spMkLst>
            <pc:docMk/>
            <pc:sldMk cId="1659526768" sldId="305"/>
            <ac:spMk id="4" creationId="{8B96FA51-08BE-4882-86AC-44B821BC2D0A}"/>
          </ac:spMkLst>
        </pc:spChg>
      </pc:sldChg>
      <pc:sldChg chg="del">
        <pc:chgData name="Josie Gray" userId="cbebf26f-8383-4582-a452-4f3c4c1fd1ab" providerId="ADAL" clId="{A203DD57-428F-472C-9879-A4E4B1491B05}" dt="2023-11-10T17:23:26.903" v="972" actId="47"/>
        <pc:sldMkLst>
          <pc:docMk/>
          <pc:sldMk cId="3875531084" sldId="306"/>
        </pc:sldMkLst>
      </pc:sldChg>
      <pc:sldChg chg="addSp delSp modSp mod ord modNotesTx">
        <pc:chgData name="Josie Gray" userId="cbebf26f-8383-4582-a452-4f3c4c1fd1ab" providerId="ADAL" clId="{A203DD57-428F-472C-9879-A4E4B1491B05}" dt="2023-11-27T18:40:05.948" v="22904" actId="20577"/>
        <pc:sldMkLst>
          <pc:docMk/>
          <pc:sldMk cId="734456792" sldId="307"/>
        </pc:sldMkLst>
        <pc:spChg chg="mod">
          <ac:chgData name="Josie Gray" userId="cbebf26f-8383-4582-a452-4f3c4c1fd1ab" providerId="ADAL" clId="{A203DD57-428F-472C-9879-A4E4B1491B05}" dt="2023-11-10T16:52:56.162" v="14" actId="20577"/>
          <ac:spMkLst>
            <pc:docMk/>
            <pc:sldMk cId="734456792" sldId="307"/>
            <ac:spMk id="2" creationId="{A1187E41-99D7-79C2-4D52-D7BE1C06B98E}"/>
          </ac:spMkLst>
        </pc:spChg>
        <pc:spChg chg="add del mod">
          <ac:chgData name="Josie Gray" userId="cbebf26f-8383-4582-a452-4f3c4c1fd1ab" providerId="ADAL" clId="{A203DD57-428F-472C-9879-A4E4B1491B05}" dt="2023-11-10T16:56:25.426" v="187" actId="27636"/>
          <ac:spMkLst>
            <pc:docMk/>
            <pc:sldMk cId="734456792" sldId="307"/>
            <ac:spMk id="3" creationId="{1F69B043-49A5-3A20-1E3B-8970BD4D11F1}"/>
          </ac:spMkLst>
        </pc:spChg>
        <pc:spChg chg="del mod">
          <ac:chgData name="Josie Gray" userId="cbebf26f-8383-4582-a452-4f3c4c1fd1ab" providerId="ADAL" clId="{A203DD57-428F-472C-9879-A4E4B1491B05}" dt="2023-11-10T16:56:36.525" v="190" actId="931"/>
          <ac:spMkLst>
            <pc:docMk/>
            <pc:sldMk cId="734456792" sldId="307"/>
            <ac:spMk id="4" creationId="{072F5903-0668-4060-F335-F814852F4149}"/>
          </ac:spMkLst>
        </pc:spChg>
        <pc:spChg chg="add del mod">
          <ac:chgData name="Josie Gray" userId="cbebf26f-8383-4582-a452-4f3c4c1fd1ab" providerId="ADAL" clId="{A203DD57-428F-472C-9879-A4E4B1491B05}" dt="2023-11-10T16:56:15.934" v="176" actId="478"/>
          <ac:spMkLst>
            <pc:docMk/>
            <pc:sldMk cId="734456792" sldId="307"/>
            <ac:spMk id="8" creationId="{9CA71A35-2060-4FB8-4409-D54F83D8BA24}"/>
          </ac:spMkLst>
        </pc:spChg>
        <pc:picChg chg="add del mod">
          <ac:chgData name="Josie Gray" userId="cbebf26f-8383-4582-a452-4f3c4c1fd1ab" providerId="ADAL" clId="{A203DD57-428F-472C-9879-A4E4B1491B05}" dt="2023-11-10T16:56:17.113" v="179" actId="931"/>
          <ac:picMkLst>
            <pc:docMk/>
            <pc:sldMk cId="734456792" sldId="307"/>
            <ac:picMk id="6" creationId="{683E4D95-8CD0-CA2D-D196-3635AD9AEBB8}"/>
          </ac:picMkLst>
        </pc:picChg>
        <pc:picChg chg="add mod">
          <ac:chgData name="Josie Gray" userId="cbebf26f-8383-4582-a452-4f3c4c1fd1ab" providerId="ADAL" clId="{A203DD57-428F-472C-9879-A4E4B1491B05}" dt="2023-11-27T16:50:29.292" v="17904" actId="962"/>
          <ac:picMkLst>
            <pc:docMk/>
            <pc:sldMk cId="734456792" sldId="307"/>
            <ac:picMk id="10" creationId="{FF7EC4D2-5C43-8CA2-82F6-88705AC4A581}"/>
          </ac:picMkLst>
        </pc:picChg>
      </pc:sldChg>
      <pc:sldChg chg="del">
        <pc:chgData name="Josie Gray" userId="cbebf26f-8383-4582-a452-4f3c4c1fd1ab" providerId="ADAL" clId="{A203DD57-428F-472C-9879-A4E4B1491B05}" dt="2023-11-10T17:23:26.903" v="972" actId="47"/>
        <pc:sldMkLst>
          <pc:docMk/>
          <pc:sldMk cId="1755494286" sldId="308"/>
        </pc:sldMkLst>
      </pc:sldChg>
      <pc:sldChg chg="delSp modSp mod">
        <pc:chgData name="Josie Gray" userId="cbebf26f-8383-4582-a452-4f3c4c1fd1ab" providerId="ADAL" clId="{A203DD57-428F-472C-9879-A4E4B1491B05}" dt="2023-11-20T17:50:19.597" v="3375" actId="27636"/>
        <pc:sldMkLst>
          <pc:docMk/>
          <pc:sldMk cId="491456035" sldId="309"/>
        </pc:sldMkLst>
        <pc:spChg chg="mod">
          <ac:chgData name="Josie Gray" userId="cbebf26f-8383-4582-a452-4f3c4c1fd1ab" providerId="ADAL" clId="{A203DD57-428F-472C-9879-A4E4B1491B05}" dt="2023-11-20T17:50:17.206" v="3373" actId="14100"/>
          <ac:spMkLst>
            <pc:docMk/>
            <pc:sldMk cId="491456035" sldId="309"/>
            <ac:spMk id="2" creationId="{FE69AFDB-05B0-218A-C556-CE434B3EB802}"/>
          </ac:spMkLst>
        </pc:spChg>
        <pc:spChg chg="mod">
          <ac:chgData name="Josie Gray" userId="cbebf26f-8383-4582-a452-4f3c4c1fd1ab" providerId="ADAL" clId="{A203DD57-428F-472C-9879-A4E4B1491B05}" dt="2023-11-20T17:50:19.597" v="3375" actId="27636"/>
          <ac:spMkLst>
            <pc:docMk/>
            <pc:sldMk cId="491456035" sldId="309"/>
            <ac:spMk id="3" creationId="{F13918FE-9EE2-E003-712C-69F34BE60795}"/>
          </ac:spMkLst>
        </pc:spChg>
        <pc:spChg chg="del">
          <ac:chgData name="Josie Gray" userId="cbebf26f-8383-4582-a452-4f3c4c1fd1ab" providerId="ADAL" clId="{A203DD57-428F-472C-9879-A4E4B1491B05}" dt="2023-11-20T17:49:52.454" v="3366" actId="478"/>
          <ac:spMkLst>
            <pc:docMk/>
            <pc:sldMk cId="491456035" sldId="309"/>
            <ac:spMk id="4" creationId="{D919847E-414B-3868-35F8-08232BBD71DD}"/>
          </ac:spMkLst>
        </pc:spChg>
      </pc:sldChg>
      <pc:sldChg chg="del">
        <pc:chgData name="Josie Gray" userId="cbebf26f-8383-4582-a452-4f3c4c1fd1ab" providerId="ADAL" clId="{A203DD57-428F-472C-9879-A4E4B1491B05}" dt="2023-11-10T17:23:26.903" v="972" actId="47"/>
        <pc:sldMkLst>
          <pc:docMk/>
          <pc:sldMk cId="4007763736" sldId="312"/>
        </pc:sldMkLst>
      </pc:sldChg>
      <pc:sldChg chg="del">
        <pc:chgData name="Josie Gray" userId="cbebf26f-8383-4582-a452-4f3c4c1fd1ab" providerId="ADAL" clId="{A203DD57-428F-472C-9879-A4E4B1491B05}" dt="2023-11-10T17:23:26.903" v="972" actId="47"/>
        <pc:sldMkLst>
          <pc:docMk/>
          <pc:sldMk cId="2655436953" sldId="313"/>
        </pc:sldMkLst>
      </pc:sldChg>
      <pc:sldChg chg="del">
        <pc:chgData name="Josie Gray" userId="cbebf26f-8383-4582-a452-4f3c4c1fd1ab" providerId="ADAL" clId="{A203DD57-428F-472C-9879-A4E4B1491B05}" dt="2023-11-10T17:23:26.903" v="972" actId="47"/>
        <pc:sldMkLst>
          <pc:docMk/>
          <pc:sldMk cId="2348020073" sldId="314"/>
        </pc:sldMkLst>
      </pc:sldChg>
      <pc:sldChg chg="modSp mod modNotesTx">
        <pc:chgData name="Josie Gray" userId="cbebf26f-8383-4582-a452-4f3c4c1fd1ab" providerId="ADAL" clId="{A203DD57-428F-472C-9879-A4E4B1491B05}" dt="2023-11-27T18:53:19.823" v="23837" actId="20577"/>
        <pc:sldMkLst>
          <pc:docMk/>
          <pc:sldMk cId="3259821441" sldId="315"/>
        </pc:sldMkLst>
        <pc:spChg chg="mod">
          <ac:chgData name="Josie Gray" userId="cbebf26f-8383-4582-a452-4f3c4c1fd1ab" providerId="ADAL" clId="{A203DD57-428F-472C-9879-A4E4B1491B05}" dt="2023-11-27T18:53:19.823" v="23837" actId="20577"/>
          <ac:spMkLst>
            <pc:docMk/>
            <pc:sldMk cId="3259821441" sldId="315"/>
            <ac:spMk id="4" creationId="{D3E060A2-FE8A-4C81-969A-D978DB8AAD99}"/>
          </ac:spMkLst>
        </pc:spChg>
      </pc:sldChg>
      <pc:sldChg chg="modSp mod">
        <pc:chgData name="Josie Gray" userId="cbebf26f-8383-4582-a452-4f3c4c1fd1ab" providerId="ADAL" clId="{A203DD57-428F-472C-9879-A4E4B1491B05}" dt="2023-11-20T18:42:56.134" v="3974" actId="20577"/>
        <pc:sldMkLst>
          <pc:docMk/>
          <pc:sldMk cId="574934016" sldId="316"/>
        </pc:sldMkLst>
        <pc:spChg chg="mod">
          <ac:chgData name="Josie Gray" userId="cbebf26f-8383-4582-a452-4f3c4c1fd1ab" providerId="ADAL" clId="{A203DD57-428F-472C-9879-A4E4B1491B05}" dt="2023-11-20T18:42:56.134" v="3974" actId="20577"/>
          <ac:spMkLst>
            <pc:docMk/>
            <pc:sldMk cId="574934016" sldId="316"/>
            <ac:spMk id="2" creationId="{9B890170-4110-1B6F-2BFB-6D66F5A92ED3}"/>
          </ac:spMkLst>
        </pc:spChg>
      </pc:sldChg>
      <pc:sldChg chg="modNotesTx">
        <pc:chgData name="Josie Gray" userId="cbebf26f-8383-4582-a452-4f3c4c1fd1ab" providerId="ADAL" clId="{A203DD57-428F-472C-9879-A4E4B1491B05}" dt="2023-11-27T18:09:20.601" v="22272" actId="20577"/>
        <pc:sldMkLst>
          <pc:docMk/>
          <pc:sldMk cId="1645156156" sldId="317"/>
        </pc:sldMkLst>
      </pc:sldChg>
      <pc:sldChg chg="modSp mod modNotesTx">
        <pc:chgData name="Josie Gray" userId="cbebf26f-8383-4582-a452-4f3c4c1fd1ab" providerId="ADAL" clId="{A203DD57-428F-472C-9879-A4E4B1491B05}" dt="2023-11-27T18:08:26.505" v="22251" actId="20577"/>
        <pc:sldMkLst>
          <pc:docMk/>
          <pc:sldMk cId="3052353296" sldId="318"/>
        </pc:sldMkLst>
        <pc:spChg chg="mod">
          <ac:chgData name="Josie Gray" userId="cbebf26f-8383-4582-a452-4f3c4c1fd1ab" providerId="ADAL" clId="{A203DD57-428F-472C-9879-A4E4B1491B05}" dt="2023-11-27T17:56:06.501" v="21788" actId="20577"/>
          <ac:spMkLst>
            <pc:docMk/>
            <pc:sldMk cId="3052353296" sldId="318"/>
            <ac:spMk id="3" creationId="{988E3D2D-E7B0-7672-947D-E66C56BEC9B0}"/>
          </ac:spMkLst>
        </pc:spChg>
      </pc:sldChg>
      <pc:sldChg chg="new del ord modNotesTx">
        <pc:chgData name="Josie Gray" userId="cbebf26f-8383-4582-a452-4f3c4c1fd1ab" providerId="ADAL" clId="{A203DD57-428F-472C-9879-A4E4B1491B05}" dt="2023-11-24T16:01:35.430" v="6075" actId="47"/>
        <pc:sldMkLst>
          <pc:docMk/>
          <pc:sldMk cId="2875323852" sldId="319"/>
        </pc:sldMkLst>
      </pc:sldChg>
      <pc:sldChg chg="addSp delSp modSp add mod ord modNotesTx">
        <pc:chgData name="Josie Gray" userId="cbebf26f-8383-4582-a452-4f3c4c1fd1ab" providerId="ADAL" clId="{A203DD57-428F-472C-9879-A4E4B1491B05}" dt="2023-11-27T18:40:19.372" v="22907" actId="20577"/>
        <pc:sldMkLst>
          <pc:docMk/>
          <pc:sldMk cId="2604583173" sldId="320"/>
        </pc:sldMkLst>
        <pc:spChg chg="mod">
          <ac:chgData name="Josie Gray" userId="cbebf26f-8383-4582-a452-4f3c4c1fd1ab" providerId="ADAL" clId="{A203DD57-428F-472C-9879-A4E4B1491B05}" dt="2023-11-10T17:18:27.317" v="791" actId="20577"/>
          <ac:spMkLst>
            <pc:docMk/>
            <pc:sldMk cId="2604583173" sldId="320"/>
            <ac:spMk id="2" creationId="{1CB610EF-7036-1F92-5BA6-086802CE9B08}"/>
          </ac:spMkLst>
        </pc:spChg>
        <pc:spChg chg="add del mod">
          <ac:chgData name="Josie Gray" userId="cbebf26f-8383-4582-a452-4f3c4c1fd1ab" providerId="ADAL" clId="{A203DD57-428F-472C-9879-A4E4B1491B05}" dt="2023-11-27T18:14:07.528" v="22522" actId="478"/>
          <ac:spMkLst>
            <pc:docMk/>
            <pc:sldMk cId="2604583173" sldId="320"/>
            <ac:spMk id="3" creationId="{5DAD16C8-7FD1-6846-75D3-3C87377B6D69}"/>
          </ac:spMkLst>
        </pc:spChg>
        <pc:spChg chg="del">
          <ac:chgData name="Josie Gray" userId="cbebf26f-8383-4582-a452-4f3c4c1fd1ab" providerId="ADAL" clId="{A203DD57-428F-472C-9879-A4E4B1491B05}" dt="2023-11-10T17:16:03.724" v="455" actId="478"/>
          <ac:spMkLst>
            <pc:docMk/>
            <pc:sldMk cId="2604583173" sldId="320"/>
            <ac:spMk id="4" creationId="{4F29AFDC-6ECC-096D-1B28-36330EAB6DC8}"/>
          </ac:spMkLst>
        </pc:spChg>
        <pc:spChg chg="add del mod">
          <ac:chgData name="Josie Gray" userId="cbebf26f-8383-4582-a452-4f3c4c1fd1ab" providerId="ADAL" clId="{A203DD57-428F-472C-9879-A4E4B1491B05}" dt="2023-11-27T18:14:35.829" v="22576" actId="20577"/>
          <ac:spMkLst>
            <pc:docMk/>
            <pc:sldMk cId="2604583173" sldId="320"/>
            <ac:spMk id="5" creationId="{9CF87E3A-8E1C-D6B3-04FE-06FA8C43004B}"/>
          </ac:spMkLst>
        </pc:spChg>
        <pc:spChg chg="add del mod">
          <ac:chgData name="Josie Gray" userId="cbebf26f-8383-4582-a452-4f3c4c1fd1ab" providerId="ADAL" clId="{A203DD57-428F-472C-9879-A4E4B1491B05}" dt="2023-11-27T17:11:29.670" v="20257" actId="478"/>
          <ac:spMkLst>
            <pc:docMk/>
            <pc:sldMk cId="2604583173" sldId="320"/>
            <ac:spMk id="6" creationId="{74EDFA0C-9D2C-EA40-FEFF-ED75A7CA88AA}"/>
          </ac:spMkLst>
        </pc:spChg>
        <pc:spChg chg="add del mod">
          <ac:chgData name="Josie Gray" userId="cbebf26f-8383-4582-a452-4f3c4c1fd1ab" providerId="ADAL" clId="{A203DD57-428F-472C-9879-A4E4B1491B05}" dt="2023-11-24T16:03:09.339" v="6082" actId="478"/>
          <ac:spMkLst>
            <pc:docMk/>
            <pc:sldMk cId="2604583173" sldId="320"/>
            <ac:spMk id="6" creationId="{D2A22CA3-793B-4EEF-1504-78C83F26601C}"/>
          </ac:spMkLst>
        </pc:spChg>
        <pc:spChg chg="add del mod">
          <ac:chgData name="Josie Gray" userId="cbebf26f-8383-4582-a452-4f3c4c1fd1ab" providerId="ADAL" clId="{A203DD57-428F-472C-9879-A4E4B1491B05}" dt="2023-11-10T17:16:55.800" v="475" actId="478"/>
          <ac:spMkLst>
            <pc:docMk/>
            <pc:sldMk cId="2604583173" sldId="320"/>
            <ac:spMk id="7" creationId="{B9298556-78FB-4BF5-526B-9BA872FEEDE4}"/>
          </ac:spMkLst>
        </pc:spChg>
        <pc:spChg chg="add del mod">
          <ac:chgData name="Josie Gray" userId="cbebf26f-8383-4582-a452-4f3c4c1fd1ab" providerId="ADAL" clId="{A203DD57-428F-472C-9879-A4E4B1491B05}" dt="2023-11-27T18:14:07.528" v="22522" actId="478"/>
          <ac:spMkLst>
            <pc:docMk/>
            <pc:sldMk cId="2604583173" sldId="320"/>
            <ac:spMk id="8" creationId="{84E8531F-AA42-8F8F-26A2-E2DB1AE31905}"/>
          </ac:spMkLst>
        </pc:spChg>
        <pc:spChg chg="add del">
          <ac:chgData name="Josie Gray" userId="cbebf26f-8383-4582-a452-4f3c4c1fd1ab" providerId="ADAL" clId="{A203DD57-428F-472C-9879-A4E4B1491B05}" dt="2023-11-10T17:18:50.815" v="793" actId="22"/>
          <ac:spMkLst>
            <pc:docMk/>
            <pc:sldMk cId="2604583173" sldId="320"/>
            <ac:spMk id="9" creationId="{59B930F8-D2A1-07D7-C78A-711BAD44E8FD}"/>
          </ac:spMkLst>
        </pc:spChg>
      </pc:sldChg>
      <pc:sldChg chg="addSp delSp modSp add mod modNotesTx">
        <pc:chgData name="Josie Gray" userId="cbebf26f-8383-4582-a452-4f3c4c1fd1ab" providerId="ADAL" clId="{A203DD57-428F-472C-9879-A4E4B1491B05}" dt="2023-11-27T17:18:15.101" v="20474" actId="20577"/>
        <pc:sldMkLst>
          <pc:docMk/>
          <pc:sldMk cId="2509940041" sldId="321"/>
        </pc:sldMkLst>
        <pc:spChg chg="mod">
          <ac:chgData name="Josie Gray" userId="cbebf26f-8383-4582-a452-4f3c4c1fd1ab" providerId="ADAL" clId="{A203DD57-428F-472C-9879-A4E4B1491B05}" dt="2023-11-20T17:33:33.814" v="2233" actId="20577"/>
          <ac:spMkLst>
            <pc:docMk/>
            <pc:sldMk cId="2509940041" sldId="321"/>
            <ac:spMk id="2" creationId="{1CB610EF-7036-1F92-5BA6-086802CE9B08}"/>
          </ac:spMkLst>
        </pc:spChg>
        <pc:spChg chg="mod">
          <ac:chgData name="Josie Gray" userId="cbebf26f-8383-4582-a452-4f3c4c1fd1ab" providerId="ADAL" clId="{A203DD57-428F-472C-9879-A4E4B1491B05}" dt="2023-11-24T16:07:45.625" v="6189" actId="20577"/>
          <ac:spMkLst>
            <pc:docMk/>
            <pc:sldMk cId="2509940041" sldId="321"/>
            <ac:spMk id="3" creationId="{5DAD16C8-7FD1-6846-75D3-3C87377B6D69}"/>
          </ac:spMkLst>
        </pc:spChg>
        <pc:spChg chg="del">
          <ac:chgData name="Josie Gray" userId="cbebf26f-8383-4582-a452-4f3c4c1fd1ab" providerId="ADAL" clId="{A203DD57-428F-472C-9879-A4E4B1491B05}" dt="2023-11-27T15:21:20.419" v="10533" actId="931"/>
          <ac:spMkLst>
            <pc:docMk/>
            <pc:sldMk cId="2509940041" sldId="321"/>
            <ac:spMk id="4" creationId="{4F29AFDC-6ECC-096D-1B28-36330EAB6DC8}"/>
          </ac:spMkLst>
        </pc:spChg>
        <pc:picChg chg="add mod">
          <ac:chgData name="Josie Gray" userId="cbebf26f-8383-4582-a452-4f3c4c1fd1ab" providerId="ADAL" clId="{A203DD57-428F-472C-9879-A4E4B1491B05}" dt="2023-11-27T15:22:15.305" v="10897" actId="962"/>
          <ac:picMkLst>
            <pc:docMk/>
            <pc:sldMk cId="2509940041" sldId="321"/>
            <ac:picMk id="6" creationId="{74A1C732-E103-8616-9528-1B67E9475B9D}"/>
          </ac:picMkLst>
        </pc:picChg>
      </pc:sldChg>
      <pc:sldChg chg="addSp delSp modSp new mod modNotesTx">
        <pc:chgData name="Josie Gray" userId="cbebf26f-8383-4582-a452-4f3c4c1fd1ab" providerId="ADAL" clId="{A203DD57-428F-472C-9879-A4E4B1491B05}" dt="2023-11-27T18:41:07.986" v="22927" actId="20577"/>
        <pc:sldMkLst>
          <pc:docMk/>
          <pc:sldMk cId="2235562013" sldId="322"/>
        </pc:sldMkLst>
        <pc:spChg chg="mod">
          <ac:chgData name="Josie Gray" userId="cbebf26f-8383-4582-a452-4f3c4c1fd1ab" providerId="ADAL" clId="{A203DD57-428F-472C-9879-A4E4B1491B05}" dt="2023-11-10T17:25:35.048" v="1015" actId="27636"/>
          <ac:spMkLst>
            <pc:docMk/>
            <pc:sldMk cId="2235562013" sldId="322"/>
            <ac:spMk id="2" creationId="{A051DC96-7047-7A34-F82F-5F08FE7DFE1F}"/>
          </ac:spMkLst>
        </pc:spChg>
        <pc:spChg chg="del">
          <ac:chgData name="Josie Gray" userId="cbebf26f-8383-4582-a452-4f3c4c1fd1ab" providerId="ADAL" clId="{A203DD57-428F-472C-9879-A4E4B1491B05}" dt="2023-11-20T17:35:14.426" v="2235" actId="931"/>
          <ac:spMkLst>
            <pc:docMk/>
            <pc:sldMk cId="2235562013" sldId="322"/>
            <ac:spMk id="3" creationId="{47D7F446-A7F5-1D7F-BE40-16D3AE7D08F7}"/>
          </ac:spMkLst>
        </pc:spChg>
        <pc:spChg chg="mod ord">
          <ac:chgData name="Josie Gray" userId="cbebf26f-8383-4582-a452-4f3c4c1fd1ab" providerId="ADAL" clId="{A203DD57-428F-472C-9879-A4E4B1491B05}" dt="2023-11-27T16:50:48.659" v="17905" actId="13244"/>
          <ac:spMkLst>
            <pc:docMk/>
            <pc:sldMk cId="2235562013" sldId="322"/>
            <ac:spMk id="4" creationId="{52361A8A-1931-55CE-9F8C-2063D00784DF}"/>
          </ac:spMkLst>
        </pc:spChg>
        <pc:spChg chg="add del mod">
          <ac:chgData name="Josie Gray" userId="cbebf26f-8383-4582-a452-4f3c4c1fd1ab" providerId="ADAL" clId="{A203DD57-428F-472C-9879-A4E4B1491B05}" dt="2023-11-20T17:37:48.760" v="2240" actId="931"/>
          <ac:spMkLst>
            <pc:docMk/>
            <pc:sldMk cId="2235562013" sldId="322"/>
            <ac:spMk id="8" creationId="{D41B11FC-1018-E73A-A1EE-BD92CA96A0F7}"/>
          </ac:spMkLst>
        </pc:spChg>
        <pc:picChg chg="add mod">
          <ac:chgData name="Josie Gray" userId="cbebf26f-8383-4582-a452-4f3c4c1fd1ab" providerId="ADAL" clId="{A203DD57-428F-472C-9879-A4E4B1491B05}" dt="2023-11-27T16:51:50.445" v="18249" actId="962"/>
          <ac:picMkLst>
            <pc:docMk/>
            <pc:sldMk cId="2235562013" sldId="322"/>
            <ac:picMk id="5" creationId="{FEFDA12A-EC37-9D43-2DD0-E72D8716AE4F}"/>
          </ac:picMkLst>
        </pc:picChg>
        <pc:picChg chg="add del mod">
          <ac:chgData name="Josie Gray" userId="cbebf26f-8383-4582-a452-4f3c4c1fd1ab" providerId="ADAL" clId="{A203DD57-428F-472C-9879-A4E4B1491B05}" dt="2023-11-20T17:35:29.625" v="2239" actId="478"/>
          <ac:picMkLst>
            <pc:docMk/>
            <pc:sldMk cId="2235562013" sldId="322"/>
            <ac:picMk id="6" creationId="{E7D2A226-8236-EB53-1F45-FACE30B4F344}"/>
          </ac:picMkLst>
        </pc:picChg>
      </pc:sldChg>
      <pc:sldChg chg="modSp new del mod modNotesTx">
        <pc:chgData name="Josie Gray" userId="cbebf26f-8383-4582-a452-4f3c4c1fd1ab" providerId="ADAL" clId="{A203DD57-428F-472C-9879-A4E4B1491B05}" dt="2023-11-20T17:43:16.246" v="3157" actId="47"/>
        <pc:sldMkLst>
          <pc:docMk/>
          <pc:sldMk cId="1984558626" sldId="323"/>
        </pc:sldMkLst>
        <pc:spChg chg="mod">
          <ac:chgData name="Josie Gray" userId="cbebf26f-8383-4582-a452-4f3c4c1fd1ab" providerId="ADAL" clId="{A203DD57-428F-472C-9879-A4E4B1491B05}" dt="2023-11-10T17:26:53.676" v="1064" actId="20577"/>
          <ac:spMkLst>
            <pc:docMk/>
            <pc:sldMk cId="1984558626" sldId="323"/>
            <ac:spMk id="2" creationId="{33566F56-69AD-C8E5-2509-5E4F7858CE8F}"/>
          </ac:spMkLst>
        </pc:spChg>
        <pc:spChg chg="mod">
          <ac:chgData name="Josie Gray" userId="cbebf26f-8383-4582-a452-4f3c4c1fd1ab" providerId="ADAL" clId="{A203DD57-428F-472C-9879-A4E4B1491B05}" dt="2023-11-10T17:27:26.277" v="1096" actId="20577"/>
          <ac:spMkLst>
            <pc:docMk/>
            <pc:sldMk cId="1984558626" sldId="323"/>
            <ac:spMk id="3" creationId="{B6DA97FC-3AFF-7CC3-F19A-468D54B1A5E5}"/>
          </ac:spMkLst>
        </pc:spChg>
      </pc:sldChg>
      <pc:sldChg chg="modSp new del mod modNotesTx">
        <pc:chgData name="Josie Gray" userId="cbebf26f-8383-4582-a452-4f3c4c1fd1ab" providerId="ADAL" clId="{A203DD57-428F-472C-9879-A4E4B1491B05}" dt="2023-11-23T21:56:11.416" v="4686" actId="47"/>
        <pc:sldMkLst>
          <pc:docMk/>
          <pc:sldMk cId="3854292680" sldId="324"/>
        </pc:sldMkLst>
        <pc:spChg chg="mod">
          <ac:chgData name="Josie Gray" userId="cbebf26f-8383-4582-a452-4f3c4c1fd1ab" providerId="ADAL" clId="{A203DD57-428F-472C-9879-A4E4B1491B05}" dt="2023-11-10T17:33:19.009" v="1227" actId="20577"/>
          <ac:spMkLst>
            <pc:docMk/>
            <pc:sldMk cId="3854292680" sldId="324"/>
            <ac:spMk id="2" creationId="{17CE8877-2809-DDF3-5354-2169134758F6}"/>
          </ac:spMkLst>
        </pc:spChg>
      </pc:sldChg>
      <pc:sldChg chg="modSp new mod ord modNotesTx">
        <pc:chgData name="Josie Gray" userId="cbebf26f-8383-4582-a452-4f3c4c1fd1ab" providerId="ADAL" clId="{A203DD57-428F-472C-9879-A4E4B1491B05}" dt="2023-11-27T18:42:15.650" v="22938" actId="20577"/>
        <pc:sldMkLst>
          <pc:docMk/>
          <pc:sldMk cId="1844361466" sldId="325"/>
        </pc:sldMkLst>
        <pc:spChg chg="mod">
          <ac:chgData name="Josie Gray" userId="cbebf26f-8383-4582-a452-4f3c4c1fd1ab" providerId="ADAL" clId="{A203DD57-428F-472C-9879-A4E4B1491B05}" dt="2023-11-10T17:29:26.259" v="1145" actId="20577"/>
          <ac:spMkLst>
            <pc:docMk/>
            <pc:sldMk cId="1844361466" sldId="325"/>
            <ac:spMk id="2" creationId="{0765CFC7-5C67-F720-C8A1-1246B68ECD6A}"/>
          </ac:spMkLst>
        </pc:spChg>
        <pc:spChg chg="mod">
          <ac:chgData name="Josie Gray" userId="cbebf26f-8383-4582-a452-4f3c4c1fd1ab" providerId="ADAL" clId="{A203DD57-428F-472C-9879-A4E4B1491B05}" dt="2023-11-27T15:43:36.228" v="13193" actId="207"/>
          <ac:spMkLst>
            <pc:docMk/>
            <pc:sldMk cId="1844361466" sldId="325"/>
            <ac:spMk id="3" creationId="{61C1A9A4-05BB-D294-631D-53AF08E61208}"/>
          </ac:spMkLst>
        </pc:spChg>
      </pc:sldChg>
      <pc:sldChg chg="modSp new del mod">
        <pc:chgData name="Josie Gray" userId="cbebf26f-8383-4582-a452-4f3c4c1fd1ab" providerId="ADAL" clId="{A203DD57-428F-472C-9879-A4E4B1491B05}" dt="2023-11-23T21:56:24.965" v="4691" actId="47"/>
        <pc:sldMkLst>
          <pc:docMk/>
          <pc:sldMk cId="336904201" sldId="326"/>
        </pc:sldMkLst>
        <pc:spChg chg="mod">
          <ac:chgData name="Josie Gray" userId="cbebf26f-8383-4582-a452-4f3c4c1fd1ab" providerId="ADAL" clId="{A203DD57-428F-472C-9879-A4E4B1491B05}" dt="2023-11-10T17:30:24.722" v="1223" actId="20577"/>
          <ac:spMkLst>
            <pc:docMk/>
            <pc:sldMk cId="336904201" sldId="326"/>
            <ac:spMk id="2" creationId="{CD774819-4072-6F74-DBE6-4DB64EFA979A}"/>
          </ac:spMkLst>
        </pc:spChg>
      </pc:sldChg>
      <pc:sldChg chg="addSp delSp modSp new mod ord modClrScheme chgLayout modNotesTx">
        <pc:chgData name="Josie Gray" userId="cbebf26f-8383-4582-a452-4f3c4c1fd1ab" providerId="ADAL" clId="{A203DD57-428F-472C-9879-A4E4B1491B05}" dt="2023-11-27T18:35:22.490" v="22875" actId="20577"/>
        <pc:sldMkLst>
          <pc:docMk/>
          <pc:sldMk cId="2604484372" sldId="327"/>
        </pc:sldMkLst>
        <pc:spChg chg="mod ord">
          <ac:chgData name="Josie Gray" userId="cbebf26f-8383-4582-a452-4f3c4c1fd1ab" providerId="ADAL" clId="{A203DD57-428F-472C-9879-A4E4B1491B05}" dt="2023-11-27T16:52:14.504" v="18250" actId="13244"/>
          <ac:spMkLst>
            <pc:docMk/>
            <pc:sldMk cId="2604484372" sldId="327"/>
            <ac:spMk id="2" creationId="{B433EC95-E6D5-F15F-A707-73D003685731}"/>
          </ac:spMkLst>
        </pc:spChg>
        <pc:spChg chg="del mod ord">
          <ac:chgData name="Josie Gray" userId="cbebf26f-8383-4582-a452-4f3c4c1fd1ab" providerId="ADAL" clId="{A203DD57-428F-472C-9879-A4E4B1491B05}" dt="2023-11-10T17:35:09.017" v="1296" actId="700"/>
          <ac:spMkLst>
            <pc:docMk/>
            <pc:sldMk cId="2604484372" sldId="327"/>
            <ac:spMk id="3" creationId="{C94224E0-CB2A-CB15-225D-40FF269B0FCE}"/>
          </ac:spMkLst>
        </pc:spChg>
        <pc:spChg chg="del mod ord">
          <ac:chgData name="Josie Gray" userId="cbebf26f-8383-4582-a452-4f3c4c1fd1ab" providerId="ADAL" clId="{A203DD57-428F-472C-9879-A4E4B1491B05}" dt="2023-11-10T17:35:09.017" v="1296" actId="700"/>
          <ac:spMkLst>
            <pc:docMk/>
            <pc:sldMk cId="2604484372" sldId="327"/>
            <ac:spMk id="4" creationId="{15CA5FCD-E0D2-F705-FE4B-496291BCD66E}"/>
          </ac:spMkLst>
        </pc:spChg>
        <pc:spChg chg="add del mod ord">
          <ac:chgData name="Josie Gray" userId="cbebf26f-8383-4582-a452-4f3c4c1fd1ab" providerId="ADAL" clId="{A203DD57-428F-472C-9879-A4E4B1491B05}" dt="2023-11-10T17:35:39.597" v="1306" actId="478"/>
          <ac:spMkLst>
            <pc:docMk/>
            <pc:sldMk cId="2604484372" sldId="327"/>
            <ac:spMk id="5" creationId="{599E9B06-779A-4E88-9F12-1B64200A2F2C}"/>
          </ac:spMkLst>
        </pc:spChg>
        <pc:spChg chg="add mod ord">
          <ac:chgData name="Josie Gray" userId="cbebf26f-8383-4582-a452-4f3c4c1fd1ab" providerId="ADAL" clId="{A203DD57-428F-472C-9879-A4E4B1491B05}" dt="2023-11-27T16:52:16.115" v="18251" actId="13244"/>
          <ac:spMkLst>
            <pc:docMk/>
            <pc:sldMk cId="2604484372" sldId="327"/>
            <ac:spMk id="6" creationId="{8F0A6C6C-9D77-1F8F-0744-D96B8D2FB72E}"/>
          </ac:spMkLst>
        </pc:spChg>
        <pc:picChg chg="add mod">
          <ac:chgData name="Josie Gray" userId="cbebf26f-8383-4582-a452-4f3c4c1fd1ab" providerId="ADAL" clId="{A203DD57-428F-472C-9879-A4E4B1491B05}" dt="2023-11-27T16:26:57.046" v="16919" actId="1076"/>
          <ac:picMkLst>
            <pc:docMk/>
            <pc:sldMk cId="2604484372" sldId="327"/>
            <ac:picMk id="1026" creationId="{C3E85A97-63A8-FD80-2789-4569EA506367}"/>
          </ac:picMkLst>
        </pc:picChg>
        <pc:picChg chg="add del mod">
          <ac:chgData name="Josie Gray" userId="cbebf26f-8383-4582-a452-4f3c4c1fd1ab" providerId="ADAL" clId="{A203DD57-428F-472C-9879-A4E4B1491B05}" dt="2023-11-27T16:26:36.199" v="16915" actId="478"/>
          <ac:picMkLst>
            <pc:docMk/>
            <pc:sldMk cId="2604484372" sldId="327"/>
            <ac:picMk id="1027" creationId="{D5E4B7A3-CAB9-76BC-F5B3-D110A82DE373}"/>
          </ac:picMkLst>
        </pc:picChg>
        <pc:picChg chg="add mod">
          <ac:chgData name="Josie Gray" userId="cbebf26f-8383-4582-a452-4f3c4c1fd1ab" providerId="ADAL" clId="{A203DD57-428F-472C-9879-A4E4B1491B05}" dt="2023-11-27T16:26:52.215" v="16918" actId="1076"/>
          <ac:picMkLst>
            <pc:docMk/>
            <pc:sldMk cId="2604484372" sldId="327"/>
            <ac:picMk id="1028" creationId="{4D3B8A23-0DE0-A882-361B-CE865B34DE7E}"/>
          </ac:picMkLst>
        </pc:picChg>
      </pc:sldChg>
      <pc:sldChg chg="addSp delSp modSp new mod modNotesTx">
        <pc:chgData name="Josie Gray" userId="cbebf26f-8383-4582-a452-4f3c4c1fd1ab" providerId="ADAL" clId="{A203DD57-428F-472C-9879-A4E4B1491B05}" dt="2023-11-27T18:48:03.947" v="23648" actId="20577"/>
        <pc:sldMkLst>
          <pc:docMk/>
          <pc:sldMk cId="291847038" sldId="328"/>
        </pc:sldMkLst>
        <pc:spChg chg="mod">
          <ac:chgData name="Josie Gray" userId="cbebf26f-8383-4582-a452-4f3c4c1fd1ab" providerId="ADAL" clId="{A203DD57-428F-472C-9879-A4E4B1491B05}" dt="2023-11-10T17:38:35.075" v="1325" actId="20577"/>
          <ac:spMkLst>
            <pc:docMk/>
            <pc:sldMk cId="291847038" sldId="328"/>
            <ac:spMk id="2" creationId="{A2BA10AA-3CE5-5293-A761-E6226DB5C414}"/>
          </ac:spMkLst>
        </pc:spChg>
        <pc:spChg chg="del mod">
          <ac:chgData name="Josie Gray" userId="cbebf26f-8383-4582-a452-4f3c4c1fd1ab" providerId="ADAL" clId="{A203DD57-428F-472C-9879-A4E4B1491B05}" dt="2023-11-10T17:39:51.608" v="1539" actId="931"/>
          <ac:spMkLst>
            <pc:docMk/>
            <pc:sldMk cId="291847038" sldId="328"/>
            <ac:spMk id="3" creationId="{146C7DC8-400A-184F-8E92-FA629919A45F}"/>
          </ac:spMkLst>
        </pc:spChg>
        <pc:spChg chg="mod">
          <ac:chgData name="Josie Gray" userId="cbebf26f-8383-4582-a452-4f3c4c1fd1ab" providerId="ADAL" clId="{A203DD57-428F-472C-9879-A4E4B1491B05}" dt="2023-11-24T16:46:16.044" v="8961" actId="20577"/>
          <ac:spMkLst>
            <pc:docMk/>
            <pc:sldMk cId="291847038" sldId="328"/>
            <ac:spMk id="4" creationId="{8BC1B9DA-8214-8296-B8FF-10537BC9AE64}"/>
          </ac:spMkLst>
        </pc:spChg>
        <pc:picChg chg="add del">
          <ac:chgData name="Josie Gray" userId="cbebf26f-8383-4582-a452-4f3c4c1fd1ab" providerId="ADAL" clId="{A203DD57-428F-472C-9879-A4E4B1491B05}" dt="2023-11-24T16:46:52.835" v="9005" actId="478"/>
          <ac:picMkLst>
            <pc:docMk/>
            <pc:sldMk cId="291847038" sldId="328"/>
            <ac:picMk id="5" creationId="{984BD06A-3DB9-3CF4-D862-B1E8C627FFCF}"/>
          </ac:picMkLst>
        </pc:picChg>
        <pc:picChg chg="add mod">
          <ac:chgData name="Josie Gray" userId="cbebf26f-8383-4582-a452-4f3c4c1fd1ab" providerId="ADAL" clId="{A203DD57-428F-472C-9879-A4E4B1491B05}" dt="2023-11-24T16:48:20.754" v="9379" actId="962"/>
          <ac:picMkLst>
            <pc:docMk/>
            <pc:sldMk cId="291847038" sldId="328"/>
            <ac:picMk id="6" creationId="{DEE52325-B9E0-99EA-98CF-CF3091E6EDF8}"/>
          </ac:picMkLst>
        </pc:picChg>
      </pc:sldChg>
      <pc:sldChg chg="addSp modSp new mod ord modNotesTx">
        <pc:chgData name="Josie Gray" userId="cbebf26f-8383-4582-a452-4f3c4c1fd1ab" providerId="ADAL" clId="{A203DD57-428F-472C-9879-A4E4B1491B05}" dt="2023-11-27T18:52:50.960" v="23825" actId="20577"/>
        <pc:sldMkLst>
          <pc:docMk/>
          <pc:sldMk cId="3571124171" sldId="329"/>
        </pc:sldMkLst>
        <pc:spChg chg="mod">
          <ac:chgData name="Josie Gray" userId="cbebf26f-8383-4582-a452-4f3c4c1fd1ab" providerId="ADAL" clId="{A203DD57-428F-472C-9879-A4E4B1491B05}" dt="2023-11-10T17:44:46.073" v="1841" actId="20577"/>
          <ac:spMkLst>
            <pc:docMk/>
            <pc:sldMk cId="3571124171" sldId="329"/>
            <ac:spMk id="2" creationId="{42609161-2063-31BF-4957-B10847D34C0E}"/>
          </ac:spMkLst>
        </pc:spChg>
        <pc:spChg chg="mod">
          <ac:chgData name="Josie Gray" userId="cbebf26f-8383-4582-a452-4f3c4c1fd1ab" providerId="ADAL" clId="{A203DD57-428F-472C-9879-A4E4B1491B05}" dt="2023-11-10T17:48:08.987" v="1959" actId="14100"/>
          <ac:spMkLst>
            <pc:docMk/>
            <pc:sldMk cId="3571124171" sldId="329"/>
            <ac:spMk id="3" creationId="{567B7867-FC6C-B989-F73A-7050C1A49464}"/>
          </ac:spMkLst>
        </pc:spChg>
        <pc:spChg chg="add mod ord modVis">
          <ac:chgData name="Josie Gray" userId="cbebf26f-8383-4582-a452-4f3c4c1fd1ab" providerId="ADAL" clId="{A203DD57-428F-472C-9879-A4E4B1491B05}" dt="2023-11-24T16:32:04.016" v="6638" actId="14429"/>
          <ac:spMkLst>
            <pc:docMk/>
            <pc:sldMk cId="3571124171" sldId="329"/>
            <ac:spMk id="4" creationId="{B85BD7D9-6341-A501-A132-E9B2561E1825}"/>
          </ac:spMkLst>
        </pc:spChg>
        <pc:spChg chg="add mod">
          <ac:chgData name="Josie Gray" userId="cbebf26f-8383-4582-a452-4f3c4c1fd1ab" providerId="ADAL" clId="{A203DD57-428F-472C-9879-A4E4B1491B05}" dt="2023-11-10T17:47:43.866" v="1942" actId="962"/>
          <ac:spMkLst>
            <pc:docMk/>
            <pc:sldMk cId="3571124171" sldId="329"/>
            <ac:spMk id="5" creationId="{31638394-F63E-A45C-331A-763099D75D63}"/>
          </ac:spMkLst>
        </pc:spChg>
        <pc:spChg chg="add mod">
          <ac:chgData name="Josie Gray" userId="cbebf26f-8383-4582-a452-4f3c4c1fd1ab" providerId="ADAL" clId="{A203DD57-428F-472C-9879-A4E4B1491B05}" dt="2023-11-10T17:47:51.976" v="1958" actId="962"/>
          <ac:spMkLst>
            <pc:docMk/>
            <pc:sldMk cId="3571124171" sldId="329"/>
            <ac:spMk id="6" creationId="{84BFE1AE-9C54-3873-EB50-E906AE3BDAFA}"/>
          </ac:spMkLst>
        </pc:spChg>
      </pc:sldChg>
      <pc:sldChg chg="modSp new mod ord modAnim modNotesTx">
        <pc:chgData name="Josie Gray" userId="cbebf26f-8383-4582-a452-4f3c4c1fd1ab" providerId="ADAL" clId="{A203DD57-428F-472C-9879-A4E4B1491B05}" dt="2023-11-27T18:45:13.173" v="23239" actId="20577"/>
        <pc:sldMkLst>
          <pc:docMk/>
          <pc:sldMk cId="1365044049" sldId="330"/>
        </pc:sldMkLst>
        <pc:spChg chg="mod">
          <ac:chgData name="Josie Gray" userId="cbebf26f-8383-4582-a452-4f3c4c1fd1ab" providerId="ADAL" clId="{A203DD57-428F-472C-9879-A4E4B1491B05}" dt="2023-11-10T17:52:53.549" v="2007" actId="20577"/>
          <ac:spMkLst>
            <pc:docMk/>
            <pc:sldMk cId="1365044049" sldId="330"/>
            <ac:spMk id="2" creationId="{4F7CA533-0220-E321-6B0C-519E8B85CCA7}"/>
          </ac:spMkLst>
        </pc:spChg>
        <pc:spChg chg="mod">
          <ac:chgData name="Josie Gray" userId="cbebf26f-8383-4582-a452-4f3c4c1fd1ab" providerId="ADAL" clId="{A203DD57-428F-472C-9879-A4E4B1491B05}" dt="2023-11-27T16:09:16.234" v="15433" actId="20577"/>
          <ac:spMkLst>
            <pc:docMk/>
            <pc:sldMk cId="1365044049" sldId="330"/>
            <ac:spMk id="3" creationId="{6EFD6937-7584-BE18-0526-1AEB16B7F890}"/>
          </ac:spMkLst>
        </pc:spChg>
        <pc:spChg chg="mod">
          <ac:chgData name="Josie Gray" userId="cbebf26f-8383-4582-a452-4f3c4c1fd1ab" providerId="ADAL" clId="{A203DD57-428F-472C-9879-A4E4B1491B05}" dt="2023-11-27T16:15:13.479" v="15911" actId="20577"/>
          <ac:spMkLst>
            <pc:docMk/>
            <pc:sldMk cId="1365044049" sldId="330"/>
            <ac:spMk id="4" creationId="{7FE9DD90-EF71-C910-D0C4-D0AAD0FD4BB7}"/>
          </ac:spMkLst>
        </pc:spChg>
      </pc:sldChg>
      <pc:sldChg chg="modSp new del mod modNotesTx">
        <pc:chgData name="Josie Gray" userId="cbebf26f-8383-4582-a452-4f3c4c1fd1ab" providerId="ADAL" clId="{A203DD57-428F-472C-9879-A4E4B1491B05}" dt="2023-11-24T17:14:49.809" v="10221" actId="47"/>
        <pc:sldMkLst>
          <pc:docMk/>
          <pc:sldMk cId="1567101915" sldId="331"/>
        </pc:sldMkLst>
        <pc:spChg chg="mod">
          <ac:chgData name="Josie Gray" userId="cbebf26f-8383-4582-a452-4f3c4c1fd1ab" providerId="ADAL" clId="{A203DD57-428F-472C-9879-A4E4B1491B05}" dt="2023-11-10T17:53:00.048" v="2014" actId="20577"/>
          <ac:spMkLst>
            <pc:docMk/>
            <pc:sldMk cId="1567101915" sldId="331"/>
            <ac:spMk id="2" creationId="{62EB89A3-8438-08CE-9F1A-D8B15D9E3076}"/>
          </ac:spMkLst>
        </pc:spChg>
      </pc:sldChg>
      <pc:sldChg chg="modSp new del mod">
        <pc:chgData name="Josie Gray" userId="cbebf26f-8383-4582-a452-4f3c4c1fd1ab" providerId="ADAL" clId="{A203DD57-428F-472C-9879-A4E4B1491B05}" dt="2023-11-27T16:31:05.204" v="17349" actId="47"/>
        <pc:sldMkLst>
          <pc:docMk/>
          <pc:sldMk cId="2063684422" sldId="332"/>
        </pc:sldMkLst>
        <pc:spChg chg="mod">
          <ac:chgData name="Josie Gray" userId="cbebf26f-8383-4582-a452-4f3c4c1fd1ab" providerId="ADAL" clId="{A203DD57-428F-472C-9879-A4E4B1491B05}" dt="2023-11-10T17:53:19.948" v="2033" actId="20577"/>
          <ac:spMkLst>
            <pc:docMk/>
            <pc:sldMk cId="2063684422" sldId="332"/>
            <ac:spMk id="2" creationId="{AE42ADBD-FD4F-8455-FEFD-B5E102ACA211}"/>
          </ac:spMkLst>
        </pc:spChg>
      </pc:sldChg>
      <pc:sldChg chg="delSp modSp new mod">
        <pc:chgData name="Josie Gray" userId="cbebf26f-8383-4582-a452-4f3c4c1fd1ab" providerId="ADAL" clId="{A203DD57-428F-472C-9879-A4E4B1491B05}" dt="2023-11-20T17:51:12.917" v="3392" actId="1076"/>
        <pc:sldMkLst>
          <pc:docMk/>
          <pc:sldMk cId="1861649363" sldId="333"/>
        </pc:sldMkLst>
        <pc:spChg chg="mod">
          <ac:chgData name="Josie Gray" userId="cbebf26f-8383-4582-a452-4f3c4c1fd1ab" providerId="ADAL" clId="{A203DD57-428F-472C-9879-A4E4B1491B05}" dt="2023-11-20T17:51:12.917" v="3392" actId="1076"/>
          <ac:spMkLst>
            <pc:docMk/>
            <pc:sldMk cId="1861649363" sldId="333"/>
            <ac:spMk id="2" creationId="{7B172371-1BE0-4C76-B80A-5C5D8D351D23}"/>
          </ac:spMkLst>
        </pc:spChg>
        <pc:spChg chg="del">
          <ac:chgData name="Josie Gray" userId="cbebf26f-8383-4582-a452-4f3c4c1fd1ab" providerId="ADAL" clId="{A203DD57-428F-472C-9879-A4E4B1491B05}" dt="2023-11-20T17:51:09.069" v="3391" actId="478"/>
          <ac:spMkLst>
            <pc:docMk/>
            <pc:sldMk cId="1861649363" sldId="333"/>
            <ac:spMk id="3" creationId="{7A8CCDA8-E772-5DFC-4F8A-0A3019D2A153}"/>
          </ac:spMkLst>
        </pc:spChg>
      </pc:sldChg>
      <pc:sldChg chg="modSp new del mod">
        <pc:chgData name="Josie Gray" userId="cbebf26f-8383-4582-a452-4f3c4c1fd1ab" providerId="ADAL" clId="{A203DD57-428F-472C-9879-A4E4B1491B05}" dt="2023-11-23T21:57:16.163" v="4698" actId="47"/>
        <pc:sldMkLst>
          <pc:docMk/>
          <pc:sldMk cId="299023454" sldId="334"/>
        </pc:sldMkLst>
        <pc:spChg chg="mod">
          <ac:chgData name="Josie Gray" userId="cbebf26f-8383-4582-a452-4f3c4c1fd1ab" providerId="ADAL" clId="{A203DD57-428F-472C-9879-A4E4B1491B05}" dt="2023-11-20T17:51:33.446" v="3398" actId="20577"/>
          <ac:spMkLst>
            <pc:docMk/>
            <pc:sldMk cId="299023454" sldId="334"/>
            <ac:spMk id="3" creationId="{06C728A7-04D6-8461-4D04-2BB6535E796B}"/>
          </ac:spMkLst>
        </pc:spChg>
        <pc:spChg chg="mod">
          <ac:chgData name="Josie Gray" userId="cbebf26f-8383-4582-a452-4f3c4c1fd1ab" providerId="ADAL" clId="{A203DD57-428F-472C-9879-A4E4B1491B05}" dt="2023-11-20T17:52:05.566" v="3526" actId="20577"/>
          <ac:spMkLst>
            <pc:docMk/>
            <pc:sldMk cId="299023454" sldId="334"/>
            <ac:spMk id="4" creationId="{98877463-95C8-4DFC-D191-240106C33EC8}"/>
          </ac:spMkLst>
        </pc:spChg>
      </pc:sldChg>
      <pc:sldChg chg="modSp new mod modClrScheme chgLayout modNotesTx">
        <pc:chgData name="Josie Gray" userId="cbebf26f-8383-4582-a452-4f3c4c1fd1ab" providerId="ADAL" clId="{A203DD57-428F-472C-9879-A4E4B1491B05}" dt="2023-11-27T18:38:32.543" v="22892" actId="20577"/>
        <pc:sldMkLst>
          <pc:docMk/>
          <pc:sldMk cId="2072159374" sldId="335"/>
        </pc:sldMkLst>
        <pc:spChg chg="mod ord">
          <ac:chgData name="Josie Gray" userId="cbebf26f-8383-4582-a452-4f3c4c1fd1ab" providerId="ADAL" clId="{A203DD57-428F-472C-9879-A4E4B1491B05}" dt="2023-11-23T21:57:56.593" v="4744" actId="20577"/>
          <ac:spMkLst>
            <pc:docMk/>
            <pc:sldMk cId="2072159374" sldId="335"/>
            <ac:spMk id="2" creationId="{B884423D-49FD-EE63-0681-0CE2EEF84C78}"/>
          </ac:spMkLst>
        </pc:spChg>
        <pc:spChg chg="mod ord">
          <ac:chgData name="Josie Gray" userId="cbebf26f-8383-4582-a452-4f3c4c1fd1ab" providerId="ADAL" clId="{A203DD57-428F-472C-9879-A4E4B1491B05}" dt="2023-11-23T21:58:58.458" v="4896" actId="20577"/>
          <ac:spMkLst>
            <pc:docMk/>
            <pc:sldMk cId="2072159374" sldId="335"/>
            <ac:spMk id="3" creationId="{5EF454FC-F0F7-B863-AB97-DDBAD1FE557A}"/>
          </ac:spMkLst>
        </pc:spChg>
      </pc:sldChg>
      <pc:sldChg chg="addSp delSp modSp new mod modNotesTx">
        <pc:chgData name="Josie Gray" userId="cbebf26f-8383-4582-a452-4f3c4c1fd1ab" providerId="ADAL" clId="{A203DD57-428F-472C-9879-A4E4B1491B05}" dt="2023-11-27T18:52:16.225" v="23771" actId="5793"/>
        <pc:sldMkLst>
          <pc:docMk/>
          <pc:sldMk cId="2961675834" sldId="336"/>
        </pc:sldMkLst>
        <pc:spChg chg="mod">
          <ac:chgData name="Josie Gray" userId="cbebf26f-8383-4582-a452-4f3c4c1fd1ab" providerId="ADAL" clId="{A203DD57-428F-472C-9879-A4E4B1491B05}" dt="2023-11-20T18:38:32.419" v="3789" actId="20577"/>
          <ac:spMkLst>
            <pc:docMk/>
            <pc:sldMk cId="2961675834" sldId="336"/>
            <ac:spMk id="2" creationId="{EA257018-1606-B6A7-127D-5E4C4C33599A}"/>
          </ac:spMkLst>
        </pc:spChg>
        <pc:spChg chg="mod">
          <ac:chgData name="Josie Gray" userId="cbebf26f-8383-4582-a452-4f3c4c1fd1ab" providerId="ADAL" clId="{A203DD57-428F-472C-9879-A4E4B1491B05}" dt="2023-11-27T15:56:25.543" v="14411" actId="207"/>
          <ac:spMkLst>
            <pc:docMk/>
            <pc:sldMk cId="2961675834" sldId="336"/>
            <ac:spMk id="3" creationId="{A00FBFFE-79E0-F450-ACD7-3983B356FFD4}"/>
          </ac:spMkLst>
        </pc:spChg>
        <pc:spChg chg="del">
          <ac:chgData name="Josie Gray" userId="cbebf26f-8383-4582-a452-4f3c4c1fd1ab" providerId="ADAL" clId="{A203DD57-428F-472C-9879-A4E4B1491B05}" dt="2023-11-20T17:59:11.117" v="3783" actId="931"/>
          <ac:spMkLst>
            <pc:docMk/>
            <pc:sldMk cId="2961675834" sldId="336"/>
            <ac:spMk id="4" creationId="{5D4F3EF2-9FCB-F996-A096-23C1BC7554EA}"/>
          </ac:spMkLst>
        </pc:spChg>
        <pc:spChg chg="add del mod">
          <ac:chgData name="Josie Gray" userId="cbebf26f-8383-4582-a452-4f3c4c1fd1ab" providerId="ADAL" clId="{A203DD57-428F-472C-9879-A4E4B1491B05}" dt="2023-11-27T15:48:10.159" v="13411" actId="931"/>
          <ac:spMkLst>
            <pc:docMk/>
            <pc:sldMk cId="2961675834" sldId="336"/>
            <ac:spMk id="5" creationId="{4271946C-C1BF-F73C-2016-544CB650274E}"/>
          </ac:spMkLst>
        </pc:spChg>
        <pc:picChg chg="add del mod">
          <ac:chgData name="Josie Gray" userId="cbebf26f-8383-4582-a452-4f3c4c1fd1ab" providerId="ADAL" clId="{A203DD57-428F-472C-9879-A4E4B1491B05}" dt="2023-11-27T15:48:01.796" v="13410" actId="478"/>
          <ac:picMkLst>
            <pc:docMk/>
            <pc:sldMk cId="2961675834" sldId="336"/>
            <ac:picMk id="6" creationId="{CFDB017A-7900-B411-F267-15D69FECC6A0}"/>
          </ac:picMkLst>
        </pc:picChg>
        <pc:picChg chg="add mod">
          <ac:chgData name="Josie Gray" userId="cbebf26f-8383-4582-a452-4f3c4c1fd1ab" providerId="ADAL" clId="{A203DD57-428F-472C-9879-A4E4B1491B05}" dt="2023-11-27T16:52:53.636" v="18505" actId="962"/>
          <ac:picMkLst>
            <pc:docMk/>
            <pc:sldMk cId="2961675834" sldId="336"/>
            <ac:picMk id="8" creationId="{017AB49A-D7ED-D192-4ED2-E8A833DBE8D5}"/>
          </ac:picMkLst>
        </pc:picChg>
      </pc:sldChg>
      <pc:sldChg chg="addSp delSp modSp new del mod modClrScheme chgLayout">
        <pc:chgData name="Josie Gray" userId="cbebf26f-8383-4582-a452-4f3c4c1fd1ab" providerId="ADAL" clId="{A203DD57-428F-472C-9879-A4E4B1491B05}" dt="2023-11-27T17:02:18.366" v="20122" actId="47"/>
        <pc:sldMkLst>
          <pc:docMk/>
          <pc:sldMk cId="1238532551" sldId="337"/>
        </pc:sldMkLst>
        <pc:spChg chg="del mod ord">
          <ac:chgData name="Josie Gray" userId="cbebf26f-8383-4582-a452-4f3c4c1fd1ab" providerId="ADAL" clId="{A203DD57-428F-472C-9879-A4E4B1491B05}" dt="2023-11-20T18:39:26.334" v="3791" actId="700"/>
          <ac:spMkLst>
            <pc:docMk/>
            <pc:sldMk cId="1238532551" sldId="337"/>
            <ac:spMk id="2" creationId="{0043C512-317A-30D7-B629-9A69FB2ECDAC}"/>
          </ac:spMkLst>
        </pc:spChg>
        <pc:spChg chg="del mod ord">
          <ac:chgData name="Josie Gray" userId="cbebf26f-8383-4582-a452-4f3c4c1fd1ab" providerId="ADAL" clId="{A203DD57-428F-472C-9879-A4E4B1491B05}" dt="2023-11-20T18:39:26.334" v="3791" actId="700"/>
          <ac:spMkLst>
            <pc:docMk/>
            <pc:sldMk cId="1238532551" sldId="337"/>
            <ac:spMk id="3" creationId="{B4C0300C-CFE5-61EC-CE18-EA89E2E8BC8C}"/>
          </ac:spMkLst>
        </pc:spChg>
        <pc:spChg chg="add mod ord">
          <ac:chgData name="Josie Gray" userId="cbebf26f-8383-4582-a452-4f3c4c1fd1ab" providerId="ADAL" clId="{A203DD57-428F-472C-9879-A4E4B1491B05}" dt="2023-11-20T18:39:52.318" v="3811" actId="20577"/>
          <ac:spMkLst>
            <pc:docMk/>
            <pc:sldMk cId="1238532551" sldId="337"/>
            <ac:spMk id="4" creationId="{45F3D54D-CA82-D2E7-9D3D-5D4F1DD8D263}"/>
          </ac:spMkLst>
        </pc:spChg>
        <pc:spChg chg="add del mod ord">
          <ac:chgData name="Josie Gray" userId="cbebf26f-8383-4582-a452-4f3c4c1fd1ab" providerId="ADAL" clId="{A203DD57-428F-472C-9879-A4E4B1491B05}" dt="2023-11-20T18:39:47.902" v="3792" actId="931"/>
          <ac:spMkLst>
            <pc:docMk/>
            <pc:sldMk cId="1238532551" sldId="337"/>
            <ac:spMk id="5" creationId="{B22B9F54-7BB1-0D88-64D7-2581A1513557}"/>
          </ac:spMkLst>
        </pc:spChg>
        <pc:spChg chg="add mod ord">
          <ac:chgData name="Josie Gray" userId="cbebf26f-8383-4582-a452-4f3c4c1fd1ab" providerId="ADAL" clId="{A203DD57-428F-472C-9879-A4E4B1491B05}" dt="2023-11-20T18:41:33.627" v="3935" actId="14100"/>
          <ac:spMkLst>
            <pc:docMk/>
            <pc:sldMk cId="1238532551" sldId="337"/>
            <ac:spMk id="6" creationId="{8EBB9446-50EB-8EB6-112A-20A36061B146}"/>
          </ac:spMkLst>
        </pc:spChg>
        <pc:picChg chg="add mod">
          <ac:chgData name="Josie Gray" userId="cbebf26f-8383-4582-a452-4f3c4c1fd1ab" providerId="ADAL" clId="{A203DD57-428F-472C-9879-A4E4B1491B05}" dt="2023-11-27T16:53:30.348" v="18737" actId="962"/>
          <ac:picMkLst>
            <pc:docMk/>
            <pc:sldMk cId="1238532551" sldId="337"/>
            <ac:picMk id="8" creationId="{2DF47A89-E043-4244-2AEB-792777390F60}"/>
          </ac:picMkLst>
        </pc:picChg>
      </pc:sldChg>
      <pc:sldChg chg="addSp delSp modSp new mod modClrScheme chgLayout modNotesTx">
        <pc:chgData name="Josie Gray" userId="cbebf26f-8383-4582-a452-4f3c4c1fd1ab" providerId="ADAL" clId="{A203DD57-428F-472C-9879-A4E4B1491B05}" dt="2023-11-27T16:54:07.143" v="18856" actId="20577"/>
        <pc:sldMkLst>
          <pc:docMk/>
          <pc:sldMk cId="3765351012" sldId="338"/>
        </pc:sldMkLst>
        <pc:spChg chg="del">
          <ac:chgData name="Josie Gray" userId="cbebf26f-8383-4582-a452-4f3c4c1fd1ab" providerId="ADAL" clId="{A203DD57-428F-472C-9879-A4E4B1491B05}" dt="2023-11-27T16:47:28.548" v="17350" actId="700"/>
          <ac:spMkLst>
            <pc:docMk/>
            <pc:sldMk cId="3765351012" sldId="338"/>
            <ac:spMk id="2" creationId="{E1FA1857-67BD-9BD7-7B86-63F756C123A8}"/>
          </ac:spMkLst>
        </pc:spChg>
        <pc:spChg chg="mod ord">
          <ac:chgData name="Josie Gray" userId="cbebf26f-8383-4582-a452-4f3c4c1fd1ab" providerId="ADAL" clId="{A203DD57-428F-472C-9879-A4E4B1491B05}" dt="2023-11-27T16:47:39.161" v="17386" actId="20577"/>
          <ac:spMkLst>
            <pc:docMk/>
            <pc:sldMk cId="3765351012" sldId="338"/>
            <ac:spMk id="3" creationId="{FEE949E4-5E26-6482-5FCB-E1CEE27D60F7}"/>
          </ac:spMkLst>
        </pc:spChg>
        <pc:spChg chg="del mod ord">
          <ac:chgData name="Josie Gray" userId="cbebf26f-8383-4582-a452-4f3c4c1fd1ab" providerId="ADAL" clId="{A203DD57-428F-472C-9879-A4E4B1491B05}" dt="2023-11-27T16:47:28.548" v="17350" actId="700"/>
          <ac:spMkLst>
            <pc:docMk/>
            <pc:sldMk cId="3765351012" sldId="338"/>
            <ac:spMk id="4" creationId="{88180202-D204-C5A6-087C-C55A40F410F5}"/>
          </ac:spMkLst>
        </pc:spChg>
        <pc:spChg chg="add mod ord">
          <ac:chgData name="Josie Gray" userId="cbebf26f-8383-4582-a452-4f3c4c1fd1ab" providerId="ADAL" clId="{A203DD57-428F-472C-9879-A4E4B1491B05}" dt="2023-11-27T16:47:35.497" v="17376" actId="20577"/>
          <ac:spMkLst>
            <pc:docMk/>
            <pc:sldMk cId="3765351012" sldId="338"/>
            <ac:spMk id="5" creationId="{CE38A684-BCC2-98CC-02EE-300020A056F8}"/>
          </ac:spMkLst>
        </pc:spChg>
      </pc:sldChg>
      <pc:sldChg chg="addSp delSp modSp new mod modClrScheme chgLayout modNotesTx">
        <pc:chgData name="Josie Gray" userId="cbebf26f-8383-4582-a452-4f3c4c1fd1ab" providerId="ADAL" clId="{A203DD57-428F-472C-9879-A4E4B1491B05}" dt="2023-11-27T18:09:43.514" v="22276" actId="20577"/>
        <pc:sldMkLst>
          <pc:docMk/>
          <pc:sldMk cId="1053633888" sldId="339"/>
        </pc:sldMkLst>
        <pc:spChg chg="del mod ord">
          <ac:chgData name="Josie Gray" userId="cbebf26f-8383-4582-a452-4f3c4c1fd1ab" providerId="ADAL" clId="{A203DD57-428F-472C-9879-A4E4B1491B05}" dt="2023-11-23T21:55:02.838" v="4655" actId="700"/>
          <ac:spMkLst>
            <pc:docMk/>
            <pc:sldMk cId="1053633888" sldId="339"/>
            <ac:spMk id="2" creationId="{A6FF1BB0-F842-FB93-AAD4-E477983E2C9B}"/>
          </ac:spMkLst>
        </pc:spChg>
        <pc:spChg chg="del mod ord">
          <ac:chgData name="Josie Gray" userId="cbebf26f-8383-4582-a452-4f3c4c1fd1ab" providerId="ADAL" clId="{A203DD57-428F-472C-9879-A4E4B1491B05}" dt="2023-11-23T21:55:02.838" v="4655" actId="700"/>
          <ac:spMkLst>
            <pc:docMk/>
            <pc:sldMk cId="1053633888" sldId="339"/>
            <ac:spMk id="3" creationId="{F7933F62-9D63-C352-1FF7-42C077C7F0E1}"/>
          </ac:spMkLst>
        </pc:spChg>
        <pc:spChg chg="add mod ord">
          <ac:chgData name="Josie Gray" userId="cbebf26f-8383-4582-a452-4f3c4c1fd1ab" providerId="ADAL" clId="{A203DD57-428F-472C-9879-A4E4B1491B05}" dt="2023-11-23T21:55:06.505" v="4667" actId="20577"/>
          <ac:spMkLst>
            <pc:docMk/>
            <pc:sldMk cId="1053633888" sldId="339"/>
            <ac:spMk id="4" creationId="{DAD9A07E-20F7-D0A1-3FA7-AAC566D85F87}"/>
          </ac:spMkLst>
        </pc:spChg>
        <pc:spChg chg="add del mod ord">
          <ac:chgData name="Josie Gray" userId="cbebf26f-8383-4582-a452-4f3c4c1fd1ab" providerId="ADAL" clId="{A203DD57-428F-472C-9879-A4E4B1491B05}" dt="2023-11-27T18:09:38.034" v="22273" actId="478"/>
          <ac:spMkLst>
            <pc:docMk/>
            <pc:sldMk cId="1053633888" sldId="339"/>
            <ac:spMk id="5" creationId="{87CB02DD-B76A-FF17-01D9-21E47B61A50A}"/>
          </ac:spMkLst>
        </pc:spChg>
      </pc:sldChg>
      <pc:sldChg chg="delSp modSp add mod ord modNotesTx">
        <pc:chgData name="Josie Gray" userId="cbebf26f-8383-4582-a452-4f3c4c1fd1ab" providerId="ADAL" clId="{A203DD57-428F-472C-9879-A4E4B1491B05}" dt="2023-11-27T18:52:55.687" v="23826" actId="478"/>
        <pc:sldMkLst>
          <pc:docMk/>
          <pc:sldMk cId="4168973902" sldId="340"/>
        </pc:sldMkLst>
        <pc:spChg chg="mod">
          <ac:chgData name="Josie Gray" userId="cbebf26f-8383-4582-a452-4f3c4c1fd1ab" providerId="ADAL" clId="{A203DD57-428F-472C-9879-A4E4B1491B05}" dt="2023-11-23T21:55:16.162" v="4675" actId="20577"/>
          <ac:spMkLst>
            <pc:docMk/>
            <pc:sldMk cId="4168973902" sldId="340"/>
            <ac:spMk id="4" creationId="{DAD9A07E-20F7-D0A1-3FA7-AAC566D85F87}"/>
          </ac:spMkLst>
        </pc:spChg>
        <pc:spChg chg="del">
          <ac:chgData name="Josie Gray" userId="cbebf26f-8383-4582-a452-4f3c4c1fd1ab" providerId="ADAL" clId="{A203DD57-428F-472C-9879-A4E4B1491B05}" dt="2023-11-27T18:52:55.687" v="23826" actId="478"/>
          <ac:spMkLst>
            <pc:docMk/>
            <pc:sldMk cId="4168973902" sldId="340"/>
            <ac:spMk id="5" creationId="{87CB02DD-B76A-FF17-01D9-21E47B61A50A}"/>
          </ac:spMkLst>
        </pc:spChg>
      </pc:sldChg>
      <pc:sldChg chg="addSp delSp modSp new mod modClrScheme chgLayout">
        <pc:chgData name="Josie Gray" userId="cbebf26f-8383-4582-a452-4f3c4c1fd1ab" providerId="ADAL" clId="{A203DD57-428F-472C-9879-A4E4B1491B05}" dt="2023-11-24T16:02:20.678" v="6078" actId="700"/>
        <pc:sldMkLst>
          <pc:docMk/>
          <pc:sldMk cId="1833808825" sldId="341"/>
        </pc:sldMkLst>
        <pc:spChg chg="del mod ord">
          <ac:chgData name="Josie Gray" userId="cbebf26f-8383-4582-a452-4f3c4c1fd1ab" providerId="ADAL" clId="{A203DD57-428F-472C-9879-A4E4B1491B05}" dt="2023-11-24T16:02:14.825" v="6077" actId="700"/>
          <ac:spMkLst>
            <pc:docMk/>
            <pc:sldMk cId="1833808825" sldId="341"/>
            <ac:spMk id="2" creationId="{55A22CD4-C44D-6032-D9B7-C6204E63483A}"/>
          </ac:spMkLst>
        </pc:spChg>
        <pc:spChg chg="del mod ord">
          <ac:chgData name="Josie Gray" userId="cbebf26f-8383-4582-a452-4f3c4c1fd1ab" providerId="ADAL" clId="{A203DD57-428F-472C-9879-A4E4B1491B05}" dt="2023-11-24T16:02:14.825" v="6077" actId="700"/>
          <ac:spMkLst>
            <pc:docMk/>
            <pc:sldMk cId="1833808825" sldId="341"/>
            <ac:spMk id="3" creationId="{57930004-0131-E7FD-2129-0D73244B5AF0}"/>
          </ac:spMkLst>
        </pc:spChg>
        <pc:spChg chg="del">
          <ac:chgData name="Josie Gray" userId="cbebf26f-8383-4582-a452-4f3c4c1fd1ab" providerId="ADAL" clId="{A203DD57-428F-472C-9879-A4E4B1491B05}" dt="2023-11-24T16:02:14.825" v="6077" actId="700"/>
          <ac:spMkLst>
            <pc:docMk/>
            <pc:sldMk cId="1833808825" sldId="341"/>
            <ac:spMk id="4" creationId="{0954D989-C55D-99F4-B84E-BF5819014118}"/>
          </ac:spMkLst>
        </pc:spChg>
        <pc:spChg chg="add del mod ord">
          <ac:chgData name="Josie Gray" userId="cbebf26f-8383-4582-a452-4f3c4c1fd1ab" providerId="ADAL" clId="{A203DD57-428F-472C-9879-A4E4B1491B05}" dt="2023-11-24T16:02:20.678" v="6078" actId="700"/>
          <ac:spMkLst>
            <pc:docMk/>
            <pc:sldMk cId="1833808825" sldId="341"/>
            <ac:spMk id="5" creationId="{3EDDEA51-1C0B-8CE7-49DF-7015620B25BC}"/>
          </ac:spMkLst>
        </pc:spChg>
        <pc:spChg chg="add del mod ord">
          <ac:chgData name="Josie Gray" userId="cbebf26f-8383-4582-a452-4f3c4c1fd1ab" providerId="ADAL" clId="{A203DD57-428F-472C-9879-A4E4B1491B05}" dt="2023-11-24T16:02:20.678" v="6078" actId="700"/>
          <ac:spMkLst>
            <pc:docMk/>
            <pc:sldMk cId="1833808825" sldId="341"/>
            <ac:spMk id="6" creationId="{0F6C4C6A-1109-7747-953E-231C1D1DA361}"/>
          </ac:spMkLst>
        </pc:spChg>
        <pc:spChg chg="add mod ord">
          <ac:chgData name="Josie Gray" userId="cbebf26f-8383-4582-a452-4f3c4c1fd1ab" providerId="ADAL" clId="{A203DD57-428F-472C-9879-A4E4B1491B05}" dt="2023-11-24T16:02:20.678" v="6078" actId="700"/>
          <ac:spMkLst>
            <pc:docMk/>
            <pc:sldMk cId="1833808825" sldId="341"/>
            <ac:spMk id="7" creationId="{DBEB76CC-EC10-737B-7F64-3DB9A1BB66B0}"/>
          </ac:spMkLst>
        </pc:spChg>
        <pc:spChg chg="add mod ord">
          <ac:chgData name="Josie Gray" userId="cbebf26f-8383-4582-a452-4f3c4c1fd1ab" providerId="ADAL" clId="{A203DD57-428F-472C-9879-A4E4B1491B05}" dt="2023-11-24T16:02:20.678" v="6078" actId="700"/>
          <ac:spMkLst>
            <pc:docMk/>
            <pc:sldMk cId="1833808825" sldId="341"/>
            <ac:spMk id="8" creationId="{63DD1F13-AC7A-4F3F-E78C-4769DF6AA407}"/>
          </ac:spMkLst>
        </pc:spChg>
      </pc:sldChg>
      <pc:sldChg chg="modSp new del mod">
        <pc:chgData name="Josie Gray" userId="cbebf26f-8383-4582-a452-4f3c4c1fd1ab" providerId="ADAL" clId="{A203DD57-428F-472C-9879-A4E4B1491B05}" dt="2023-11-24T17:11:01.797" v="9893" actId="47"/>
        <pc:sldMkLst>
          <pc:docMk/>
          <pc:sldMk cId="2781049870" sldId="342"/>
        </pc:sldMkLst>
        <pc:spChg chg="mod">
          <ac:chgData name="Josie Gray" userId="cbebf26f-8383-4582-a452-4f3c4c1fd1ab" providerId="ADAL" clId="{A203DD57-428F-472C-9879-A4E4B1491B05}" dt="2023-11-24T16:13:41.238" v="6234" actId="20577"/>
          <ac:spMkLst>
            <pc:docMk/>
            <pc:sldMk cId="2781049870" sldId="342"/>
            <ac:spMk id="2" creationId="{E8395860-C143-73E4-A3F3-6457CB1CAAB6}"/>
          </ac:spMkLst>
        </pc:spChg>
        <pc:spChg chg="mod">
          <ac:chgData name="Josie Gray" userId="cbebf26f-8383-4582-a452-4f3c4c1fd1ab" providerId="ADAL" clId="{A203DD57-428F-472C-9879-A4E4B1491B05}" dt="2023-11-24T16:13:39.277" v="6229" actId="20577"/>
          <ac:spMkLst>
            <pc:docMk/>
            <pc:sldMk cId="2781049870" sldId="342"/>
            <ac:spMk id="3" creationId="{1A2F2F77-7BB3-831C-8984-BA2D5C5F79A1}"/>
          </ac:spMkLst>
        </pc:spChg>
        <pc:spChg chg="mod">
          <ac:chgData name="Josie Gray" userId="cbebf26f-8383-4582-a452-4f3c4c1fd1ab" providerId="ADAL" clId="{A203DD57-428F-472C-9879-A4E4B1491B05}" dt="2023-11-24T16:13:35.384" v="6212" actId="20577"/>
          <ac:spMkLst>
            <pc:docMk/>
            <pc:sldMk cId="2781049870" sldId="342"/>
            <ac:spMk id="4" creationId="{5888F1E5-501D-8A14-7794-8C17AEB4C1DF}"/>
          </ac:spMkLst>
        </pc:spChg>
      </pc:sldChg>
      <pc:sldChg chg="modSp new mod modNotesTx">
        <pc:chgData name="Josie Gray" userId="cbebf26f-8383-4582-a452-4f3c4c1fd1ab" providerId="ADAL" clId="{A203DD57-428F-472C-9879-A4E4B1491B05}" dt="2023-11-27T18:36:30.020" v="22878" actId="20577"/>
        <pc:sldMkLst>
          <pc:docMk/>
          <pc:sldMk cId="886140778" sldId="343"/>
        </pc:sldMkLst>
        <pc:spChg chg="mod">
          <ac:chgData name="Josie Gray" userId="cbebf26f-8383-4582-a452-4f3c4c1fd1ab" providerId="ADAL" clId="{A203DD57-428F-472C-9879-A4E4B1491B05}" dt="2023-11-24T16:17:46.159" v="6244" actId="20577"/>
          <ac:spMkLst>
            <pc:docMk/>
            <pc:sldMk cId="886140778" sldId="343"/>
            <ac:spMk id="2" creationId="{776F47B4-8BF3-8E76-EAC4-B27E327027A0}"/>
          </ac:spMkLst>
        </pc:spChg>
        <pc:spChg chg="mod">
          <ac:chgData name="Josie Gray" userId="cbebf26f-8383-4582-a452-4f3c4c1fd1ab" providerId="ADAL" clId="{A203DD57-428F-472C-9879-A4E4B1491B05}" dt="2023-11-24T17:04:02.939" v="9679" actId="20577"/>
          <ac:spMkLst>
            <pc:docMk/>
            <pc:sldMk cId="886140778" sldId="343"/>
            <ac:spMk id="3" creationId="{8C9008B2-42ED-03B4-9177-B2F3A6D493A7}"/>
          </ac:spMkLst>
        </pc:spChg>
        <pc:spChg chg="mod">
          <ac:chgData name="Josie Gray" userId="cbebf26f-8383-4582-a452-4f3c4c1fd1ab" providerId="ADAL" clId="{A203DD57-428F-472C-9879-A4E4B1491B05}" dt="2023-11-24T17:04:08.128" v="9690" actId="6549"/>
          <ac:spMkLst>
            <pc:docMk/>
            <pc:sldMk cId="886140778" sldId="343"/>
            <ac:spMk id="4" creationId="{5578EF1A-752E-3950-CB1E-2DA6E16970CD}"/>
          </ac:spMkLst>
        </pc:spChg>
      </pc:sldChg>
      <pc:sldChg chg="addSp delSp modSp new mod modClrScheme chgLayout modNotesTx">
        <pc:chgData name="Josie Gray" userId="cbebf26f-8383-4582-a452-4f3c4c1fd1ab" providerId="ADAL" clId="{A203DD57-428F-472C-9879-A4E4B1491B05}" dt="2023-11-27T16:23:56.864" v="16665" actId="20577"/>
        <pc:sldMkLst>
          <pc:docMk/>
          <pc:sldMk cId="458528294" sldId="344"/>
        </pc:sldMkLst>
        <pc:spChg chg="del mod ord">
          <ac:chgData name="Josie Gray" userId="cbebf26f-8383-4582-a452-4f3c4c1fd1ab" providerId="ADAL" clId="{A203DD57-428F-472C-9879-A4E4B1491B05}" dt="2023-11-24T17:56:45.687" v="10223" actId="700"/>
          <ac:spMkLst>
            <pc:docMk/>
            <pc:sldMk cId="458528294" sldId="344"/>
            <ac:spMk id="2" creationId="{0E77A8CB-C3C8-149E-5894-C4E276D197C8}"/>
          </ac:spMkLst>
        </pc:spChg>
        <pc:spChg chg="del mod ord">
          <ac:chgData name="Josie Gray" userId="cbebf26f-8383-4582-a452-4f3c4c1fd1ab" providerId="ADAL" clId="{A203DD57-428F-472C-9879-A4E4B1491B05}" dt="2023-11-24T17:56:45.687" v="10223" actId="700"/>
          <ac:spMkLst>
            <pc:docMk/>
            <pc:sldMk cId="458528294" sldId="344"/>
            <ac:spMk id="3" creationId="{9D96FD32-9A20-0049-11E5-66A95474D27E}"/>
          </ac:spMkLst>
        </pc:spChg>
        <pc:spChg chg="add mod ord">
          <ac:chgData name="Josie Gray" userId="cbebf26f-8383-4582-a452-4f3c4c1fd1ab" providerId="ADAL" clId="{A203DD57-428F-472C-9879-A4E4B1491B05}" dt="2023-11-24T17:56:49.986" v="10235" actId="20577"/>
          <ac:spMkLst>
            <pc:docMk/>
            <pc:sldMk cId="458528294" sldId="344"/>
            <ac:spMk id="4" creationId="{CD1419FD-E291-055C-7A32-591C3697F5F2}"/>
          </ac:spMkLst>
        </pc:spChg>
        <pc:spChg chg="add mod ord">
          <ac:chgData name="Josie Gray" userId="cbebf26f-8383-4582-a452-4f3c4c1fd1ab" providerId="ADAL" clId="{A203DD57-428F-472C-9879-A4E4B1491B05}" dt="2023-11-24T17:57:47.689" v="10532" actId="20577"/>
          <ac:spMkLst>
            <pc:docMk/>
            <pc:sldMk cId="458528294" sldId="344"/>
            <ac:spMk id="5" creationId="{328F4280-3DFD-ACBE-1189-47FE48799F74}"/>
          </ac:spMkLst>
        </pc:spChg>
      </pc:sldChg>
      <pc:sldChg chg="addSp delSp modSp new del mod modClrScheme chgLayout">
        <pc:chgData name="Josie Gray" userId="cbebf26f-8383-4582-a452-4f3c4c1fd1ab" providerId="ADAL" clId="{A203DD57-428F-472C-9879-A4E4B1491B05}" dt="2023-11-27T18:13:26.582" v="22480" actId="47"/>
        <pc:sldMkLst>
          <pc:docMk/>
          <pc:sldMk cId="353047956" sldId="345"/>
        </pc:sldMkLst>
        <pc:spChg chg="del mod ord">
          <ac:chgData name="Josie Gray" userId="cbebf26f-8383-4582-a452-4f3c4c1fd1ab" providerId="ADAL" clId="{A203DD57-428F-472C-9879-A4E4B1491B05}" dt="2023-11-27T18:13:15.912" v="22478" actId="700"/>
          <ac:spMkLst>
            <pc:docMk/>
            <pc:sldMk cId="353047956" sldId="345"/>
            <ac:spMk id="2" creationId="{322D73F1-5632-2ED7-DC97-EDA40B338789}"/>
          </ac:spMkLst>
        </pc:spChg>
        <pc:spChg chg="del mod ord">
          <ac:chgData name="Josie Gray" userId="cbebf26f-8383-4582-a452-4f3c4c1fd1ab" providerId="ADAL" clId="{A203DD57-428F-472C-9879-A4E4B1491B05}" dt="2023-11-27T18:13:15.912" v="22478" actId="700"/>
          <ac:spMkLst>
            <pc:docMk/>
            <pc:sldMk cId="353047956" sldId="345"/>
            <ac:spMk id="3" creationId="{20A550A3-93E9-65BD-317B-5EA18225F767}"/>
          </ac:spMkLst>
        </pc:spChg>
        <pc:spChg chg="add del mod ord">
          <ac:chgData name="Josie Gray" userId="cbebf26f-8383-4582-a452-4f3c4c1fd1ab" providerId="ADAL" clId="{A203DD57-428F-472C-9879-A4E4B1491B05}" dt="2023-11-27T18:13:21.384" v="22479" actId="700"/>
          <ac:spMkLst>
            <pc:docMk/>
            <pc:sldMk cId="353047956" sldId="345"/>
            <ac:spMk id="4" creationId="{CDE42E40-9197-4DF5-24F8-7C939E957838}"/>
          </ac:spMkLst>
        </pc:spChg>
        <pc:spChg chg="add del mod ord">
          <ac:chgData name="Josie Gray" userId="cbebf26f-8383-4582-a452-4f3c4c1fd1ab" providerId="ADAL" clId="{A203DD57-428F-472C-9879-A4E4B1491B05}" dt="2023-11-27T18:13:21.384" v="22479" actId="700"/>
          <ac:spMkLst>
            <pc:docMk/>
            <pc:sldMk cId="353047956" sldId="345"/>
            <ac:spMk id="5" creationId="{B417144E-9342-E398-56FC-F9960B5634DB}"/>
          </ac:spMkLst>
        </pc:spChg>
        <pc:spChg chg="add del mod ord">
          <ac:chgData name="Josie Gray" userId="cbebf26f-8383-4582-a452-4f3c4c1fd1ab" providerId="ADAL" clId="{A203DD57-428F-472C-9879-A4E4B1491B05}" dt="2023-11-27T18:13:21.384" v="22479" actId="700"/>
          <ac:spMkLst>
            <pc:docMk/>
            <pc:sldMk cId="353047956" sldId="345"/>
            <ac:spMk id="6" creationId="{98995FD4-79D3-DFE1-15C1-1CD107F73C27}"/>
          </ac:spMkLst>
        </pc:spChg>
        <pc:spChg chg="add del mod ord">
          <ac:chgData name="Josie Gray" userId="cbebf26f-8383-4582-a452-4f3c4c1fd1ab" providerId="ADAL" clId="{A203DD57-428F-472C-9879-A4E4B1491B05}" dt="2023-11-27T18:13:21.384" v="22479" actId="700"/>
          <ac:spMkLst>
            <pc:docMk/>
            <pc:sldMk cId="353047956" sldId="345"/>
            <ac:spMk id="7" creationId="{D28C3F93-6365-4EB9-CD63-A893592A94B7}"/>
          </ac:spMkLst>
        </pc:spChg>
        <pc:spChg chg="add mod ord">
          <ac:chgData name="Josie Gray" userId="cbebf26f-8383-4582-a452-4f3c4c1fd1ab" providerId="ADAL" clId="{A203DD57-428F-472C-9879-A4E4B1491B05}" dt="2023-11-27T18:13:21.384" v="22479" actId="700"/>
          <ac:spMkLst>
            <pc:docMk/>
            <pc:sldMk cId="353047956" sldId="345"/>
            <ac:spMk id="8" creationId="{9F4A6696-6F18-BFA7-B133-541656019291}"/>
          </ac:spMkLst>
        </pc:spChg>
        <pc:spChg chg="add mod ord">
          <ac:chgData name="Josie Gray" userId="cbebf26f-8383-4582-a452-4f3c4c1fd1ab" providerId="ADAL" clId="{A203DD57-428F-472C-9879-A4E4B1491B05}" dt="2023-11-27T18:13:21.384" v="22479" actId="700"/>
          <ac:spMkLst>
            <pc:docMk/>
            <pc:sldMk cId="353047956" sldId="345"/>
            <ac:spMk id="9" creationId="{926F861E-7171-0ED2-8648-AAF83B9B9E24}"/>
          </ac:spMkLst>
        </pc:spChg>
      </pc:sldChg>
      <pc:sldChg chg="new del">
        <pc:chgData name="Josie Gray" userId="cbebf26f-8383-4582-a452-4f3c4c1fd1ab" providerId="ADAL" clId="{A203DD57-428F-472C-9879-A4E4B1491B05}" dt="2023-11-27T18:19:44.813" v="22588" actId="47"/>
        <pc:sldMkLst>
          <pc:docMk/>
          <pc:sldMk cId="1234811033" sldId="345"/>
        </pc:sldMkLst>
      </pc:sldChg>
      <pc:sldChg chg="addSp delSp modSp new del mod modClrScheme chgLayout">
        <pc:chgData name="Josie Gray" userId="cbebf26f-8383-4582-a452-4f3c4c1fd1ab" providerId="ADAL" clId="{A203DD57-428F-472C-9879-A4E4B1491B05}" dt="2023-11-27T17:11:06.481" v="20255" actId="47"/>
        <pc:sldMkLst>
          <pc:docMk/>
          <pc:sldMk cId="2815691890" sldId="345"/>
        </pc:sldMkLst>
        <pc:spChg chg="del mod ord">
          <ac:chgData name="Josie Gray" userId="cbebf26f-8383-4582-a452-4f3c4c1fd1ab" providerId="ADAL" clId="{A203DD57-428F-472C-9879-A4E4B1491B05}" dt="2023-11-27T17:10:54.741" v="20253" actId="700"/>
          <ac:spMkLst>
            <pc:docMk/>
            <pc:sldMk cId="2815691890" sldId="345"/>
            <ac:spMk id="2" creationId="{AD86C77C-8FD7-5726-9B8D-82A1EA0FC7A9}"/>
          </ac:spMkLst>
        </pc:spChg>
        <pc:spChg chg="del mod ord">
          <ac:chgData name="Josie Gray" userId="cbebf26f-8383-4582-a452-4f3c4c1fd1ab" providerId="ADAL" clId="{A203DD57-428F-472C-9879-A4E4B1491B05}" dt="2023-11-27T17:10:54.741" v="20253" actId="700"/>
          <ac:spMkLst>
            <pc:docMk/>
            <pc:sldMk cId="2815691890" sldId="345"/>
            <ac:spMk id="3" creationId="{046EB3FA-2B87-5137-C40B-C8EE01DC9CE1}"/>
          </ac:spMkLst>
        </pc:spChg>
        <pc:spChg chg="del">
          <ac:chgData name="Josie Gray" userId="cbebf26f-8383-4582-a452-4f3c4c1fd1ab" providerId="ADAL" clId="{A203DD57-428F-472C-9879-A4E4B1491B05}" dt="2023-11-27T17:10:54.741" v="20253" actId="700"/>
          <ac:spMkLst>
            <pc:docMk/>
            <pc:sldMk cId="2815691890" sldId="345"/>
            <ac:spMk id="4" creationId="{DE44EA30-DA3D-495E-CB94-EB568A396A08}"/>
          </ac:spMkLst>
        </pc:spChg>
        <pc:spChg chg="add del mod ord">
          <ac:chgData name="Josie Gray" userId="cbebf26f-8383-4582-a452-4f3c4c1fd1ab" providerId="ADAL" clId="{A203DD57-428F-472C-9879-A4E4B1491B05}" dt="2023-11-27T17:11:02.099" v="20254" actId="700"/>
          <ac:spMkLst>
            <pc:docMk/>
            <pc:sldMk cId="2815691890" sldId="345"/>
            <ac:spMk id="5" creationId="{7D8FEC1D-5D63-D273-DC09-7C27491A9B34}"/>
          </ac:spMkLst>
        </pc:spChg>
        <pc:spChg chg="add del mod ord">
          <ac:chgData name="Josie Gray" userId="cbebf26f-8383-4582-a452-4f3c4c1fd1ab" providerId="ADAL" clId="{A203DD57-428F-472C-9879-A4E4B1491B05}" dt="2023-11-27T17:11:02.099" v="20254" actId="700"/>
          <ac:spMkLst>
            <pc:docMk/>
            <pc:sldMk cId="2815691890" sldId="345"/>
            <ac:spMk id="6" creationId="{B20DE406-47E4-3CAD-77CC-6AFCE5C725B8}"/>
          </ac:spMkLst>
        </pc:spChg>
        <pc:spChg chg="add mod ord">
          <ac:chgData name="Josie Gray" userId="cbebf26f-8383-4582-a452-4f3c4c1fd1ab" providerId="ADAL" clId="{A203DD57-428F-472C-9879-A4E4B1491B05}" dt="2023-11-27T17:11:02.099" v="20254" actId="700"/>
          <ac:spMkLst>
            <pc:docMk/>
            <pc:sldMk cId="2815691890" sldId="345"/>
            <ac:spMk id="7" creationId="{36C3D394-5F76-A8EE-1119-DBD99E79497C}"/>
          </ac:spMkLst>
        </pc:spChg>
        <pc:spChg chg="add mod ord">
          <ac:chgData name="Josie Gray" userId="cbebf26f-8383-4582-a452-4f3c4c1fd1ab" providerId="ADAL" clId="{A203DD57-428F-472C-9879-A4E4B1491B05}" dt="2023-11-27T17:11:02.099" v="20254" actId="700"/>
          <ac:spMkLst>
            <pc:docMk/>
            <pc:sldMk cId="2815691890" sldId="345"/>
            <ac:spMk id="8" creationId="{D682C3E8-ADA8-7AE9-DFF2-4EAC1102F1BC}"/>
          </ac:spMkLst>
        </pc:spChg>
        <pc:spChg chg="add mod ord">
          <ac:chgData name="Josie Gray" userId="cbebf26f-8383-4582-a452-4f3c4c1fd1ab" providerId="ADAL" clId="{A203DD57-428F-472C-9879-A4E4B1491B05}" dt="2023-11-27T17:11:02.099" v="20254" actId="700"/>
          <ac:spMkLst>
            <pc:docMk/>
            <pc:sldMk cId="2815691890" sldId="345"/>
            <ac:spMk id="9" creationId="{48397245-44FC-2DAE-2F3B-D3A0F59565FF}"/>
          </ac:spMkLst>
        </pc:spChg>
      </pc:sldChg>
      <pc:sldChg chg="new del">
        <pc:chgData name="Josie Gray" userId="cbebf26f-8383-4582-a452-4f3c4c1fd1ab" providerId="ADAL" clId="{A203DD57-428F-472C-9879-A4E4B1491B05}" dt="2023-11-27T17:23:42.657" v="20656" actId="47"/>
        <pc:sldMkLst>
          <pc:docMk/>
          <pc:sldMk cId="3242455138" sldId="345"/>
        </pc:sldMkLst>
      </pc:sldChg>
      <pc:sldMasterChg chg="addSldLayout delSldLayout modSldLayout">
        <pc:chgData name="Josie Gray" userId="cbebf26f-8383-4582-a452-4f3c4c1fd1ab" providerId="ADAL" clId="{A203DD57-428F-472C-9879-A4E4B1491B05}" dt="2023-11-27T18:19:16.497" v="22586" actId="255"/>
        <pc:sldMasterMkLst>
          <pc:docMk/>
          <pc:sldMasterMk cId="8065931" sldId="2147483674"/>
        </pc:sldMasterMkLst>
        <pc:sldLayoutChg chg="modSp mod">
          <pc:chgData name="Josie Gray" userId="cbebf26f-8383-4582-a452-4f3c4c1fd1ab" providerId="ADAL" clId="{A203DD57-428F-472C-9879-A4E4B1491B05}" dt="2023-11-24T16:11:21.265" v="6190" actId="14100"/>
          <pc:sldLayoutMkLst>
            <pc:docMk/>
            <pc:sldMasterMk cId="8065931" sldId="2147483674"/>
            <pc:sldLayoutMk cId="841937943" sldId="2147483688"/>
          </pc:sldLayoutMkLst>
          <pc:spChg chg="mod">
            <ac:chgData name="Josie Gray" userId="cbebf26f-8383-4582-a452-4f3c4c1fd1ab" providerId="ADAL" clId="{A203DD57-428F-472C-9879-A4E4B1491B05}" dt="2023-11-24T16:11:21.265" v="6190" actId="14100"/>
            <ac:spMkLst>
              <pc:docMk/>
              <pc:sldMasterMk cId="8065931" sldId="2147483674"/>
              <pc:sldLayoutMk cId="841937943" sldId="2147483688"/>
              <ac:spMk id="3" creationId="{00000000-0000-0000-0000-000000000000}"/>
            </ac:spMkLst>
          </pc:spChg>
        </pc:sldLayoutChg>
        <pc:sldLayoutChg chg="modSp mod">
          <pc:chgData name="Josie Gray" userId="cbebf26f-8383-4582-a452-4f3c4c1fd1ab" providerId="ADAL" clId="{A203DD57-428F-472C-9879-A4E4B1491B05}" dt="2023-11-27T18:17:23.163" v="22581" actId="14100"/>
          <pc:sldLayoutMkLst>
            <pc:docMk/>
            <pc:sldMasterMk cId="8065931" sldId="2147483674"/>
            <pc:sldLayoutMk cId="1283296750" sldId="2147483704"/>
          </pc:sldLayoutMkLst>
          <pc:spChg chg="mod">
            <ac:chgData name="Josie Gray" userId="cbebf26f-8383-4582-a452-4f3c4c1fd1ab" providerId="ADAL" clId="{A203DD57-428F-472C-9879-A4E4B1491B05}" dt="2023-11-27T18:17:23.163" v="22581" actId="14100"/>
            <ac:spMkLst>
              <pc:docMk/>
              <pc:sldMasterMk cId="8065931" sldId="2147483674"/>
              <pc:sldLayoutMk cId="1283296750" sldId="2147483704"/>
              <ac:spMk id="2" creationId="{00000000-0000-0000-0000-000000000000}"/>
            </ac:spMkLst>
          </pc:spChg>
        </pc:sldLayoutChg>
        <pc:sldLayoutChg chg="new del mod">
          <pc:chgData name="Josie Gray" userId="cbebf26f-8383-4582-a452-4f3c4c1fd1ab" providerId="ADAL" clId="{A203DD57-428F-472C-9879-A4E4B1491B05}" dt="2023-11-20T20:03:25.518" v="3976" actId="2696"/>
          <pc:sldLayoutMkLst>
            <pc:docMk/>
            <pc:sldMasterMk cId="8065931" sldId="2147483674"/>
            <pc:sldLayoutMk cId="990408029" sldId="2147483710"/>
          </pc:sldLayoutMkLst>
        </pc:sldLayoutChg>
        <pc:sldLayoutChg chg="del">
          <pc:chgData name="Josie Gray" userId="cbebf26f-8383-4582-a452-4f3c4c1fd1ab" providerId="ADAL" clId="{A203DD57-428F-472C-9879-A4E4B1491B05}" dt="2023-11-10T17:23:26.903" v="972" actId="47"/>
          <pc:sldLayoutMkLst>
            <pc:docMk/>
            <pc:sldMasterMk cId="8065931" sldId="2147483674"/>
            <pc:sldLayoutMk cId="2777647456" sldId="2147483710"/>
          </pc:sldLayoutMkLst>
        </pc:sldLayoutChg>
        <pc:sldLayoutChg chg="addSp delSp modSp add del mod modTransition setBg">
          <pc:chgData name="Josie Gray" userId="cbebf26f-8383-4582-a452-4f3c4c1fd1ab" providerId="ADAL" clId="{A203DD57-428F-472C-9879-A4E4B1491B05}" dt="2023-11-24T17:11:12.641" v="9894" actId="2696"/>
          <pc:sldLayoutMkLst>
            <pc:docMk/>
            <pc:sldMasterMk cId="8065931" sldId="2147483674"/>
            <pc:sldLayoutMk cId="3181885495" sldId="2147483710"/>
          </pc:sldLayoutMkLst>
          <pc:spChg chg="mod">
            <ac:chgData name="Josie Gray" userId="cbebf26f-8383-4582-a452-4f3c4c1fd1ab" providerId="ADAL" clId="{A203DD57-428F-472C-9879-A4E4B1491B05}" dt="2023-11-24T16:14:47.122" v="6237" actId="2711"/>
            <ac:spMkLst>
              <pc:docMk/>
              <pc:sldMasterMk cId="8065931" sldId="2147483674"/>
              <pc:sldLayoutMk cId="3181885495" sldId="2147483710"/>
              <ac:spMk id="2" creationId="{00000000-0000-0000-0000-000000000000}"/>
            </ac:spMkLst>
          </pc:spChg>
          <pc:spChg chg="mod">
            <ac:chgData name="Josie Gray" userId="cbebf26f-8383-4582-a452-4f3c4c1fd1ab" providerId="ADAL" clId="{A203DD57-428F-472C-9879-A4E4B1491B05}" dt="2023-11-24T16:11:52.894" v="6193" actId="14100"/>
            <ac:spMkLst>
              <pc:docMk/>
              <pc:sldMasterMk cId="8065931" sldId="2147483674"/>
              <pc:sldLayoutMk cId="3181885495" sldId="2147483710"/>
              <ac:spMk id="3" creationId="{00000000-0000-0000-0000-000000000000}"/>
            </ac:spMkLst>
          </pc:spChg>
          <pc:spChg chg="add del">
            <ac:chgData name="Josie Gray" userId="cbebf26f-8383-4582-a452-4f3c4c1fd1ab" providerId="ADAL" clId="{A203DD57-428F-472C-9879-A4E4B1491B05}" dt="2023-11-24T16:12:23.998" v="6194" actId="11529"/>
            <ac:spMkLst>
              <pc:docMk/>
              <pc:sldMasterMk cId="8065931" sldId="2147483674"/>
              <pc:sldLayoutMk cId="3181885495" sldId="2147483710"/>
              <ac:spMk id="4" creationId="{55A8799D-487C-E79D-FDC6-7414D1ED3DB8}"/>
            </ac:spMkLst>
          </pc:spChg>
          <pc:spChg chg="add mod">
            <ac:chgData name="Josie Gray" userId="cbebf26f-8383-4582-a452-4f3c4c1fd1ab" providerId="ADAL" clId="{A203DD57-428F-472C-9879-A4E4B1491B05}" dt="2023-11-24T16:13:04.125" v="6195" actId="255"/>
            <ac:spMkLst>
              <pc:docMk/>
              <pc:sldMasterMk cId="8065931" sldId="2147483674"/>
              <pc:sldLayoutMk cId="3181885495" sldId="2147483710"/>
              <ac:spMk id="5" creationId="{AF12B695-4B98-26BC-254F-2B46DBC741FF}"/>
            </ac:spMkLst>
          </pc:spChg>
        </pc:sldLayoutChg>
        <pc:sldLayoutChg chg="addSp delSp modSp add mod modTransition">
          <pc:chgData name="Josie Gray" userId="cbebf26f-8383-4582-a452-4f3c4c1fd1ab" providerId="ADAL" clId="{A203DD57-428F-472C-9879-A4E4B1491B05}" dt="2023-11-27T17:23:16.759" v="20654" actId="14100"/>
          <pc:sldLayoutMkLst>
            <pc:docMk/>
            <pc:sldMasterMk cId="8065931" sldId="2147483674"/>
            <pc:sldLayoutMk cId="4110828495" sldId="2147483710"/>
          </pc:sldLayoutMkLst>
          <pc:spChg chg="mod">
            <ac:chgData name="Josie Gray" userId="cbebf26f-8383-4582-a452-4f3c4c1fd1ab" providerId="ADAL" clId="{A203DD57-428F-472C-9879-A4E4B1491B05}" dt="2023-11-27T17:23:12.994" v="20653" actId="14100"/>
            <ac:spMkLst>
              <pc:docMk/>
              <pc:sldMasterMk cId="8065931" sldId="2147483674"/>
              <pc:sldLayoutMk cId="4110828495" sldId="2147483710"/>
              <ac:spMk id="3" creationId="{00000000-0000-0000-0000-000000000000}"/>
            </ac:spMkLst>
          </pc:spChg>
          <pc:spChg chg="mod">
            <ac:chgData name="Josie Gray" userId="cbebf26f-8383-4582-a452-4f3c4c1fd1ab" providerId="ADAL" clId="{A203DD57-428F-472C-9879-A4E4B1491B05}" dt="2023-11-27T17:23:08.304" v="20652" actId="14100"/>
            <ac:spMkLst>
              <pc:docMk/>
              <pc:sldMasterMk cId="8065931" sldId="2147483674"/>
              <pc:sldLayoutMk cId="4110828495" sldId="2147483710"/>
              <ac:spMk id="4" creationId="{00000000-0000-0000-0000-000000000000}"/>
            </ac:spMkLst>
          </pc:spChg>
          <pc:spChg chg="add del">
            <ac:chgData name="Josie Gray" userId="cbebf26f-8383-4582-a452-4f3c4c1fd1ab" providerId="ADAL" clId="{A203DD57-428F-472C-9879-A4E4B1491B05}" dt="2023-11-27T17:22:30.789" v="20646" actId="11529"/>
            <ac:spMkLst>
              <pc:docMk/>
              <pc:sldMasterMk cId="8065931" sldId="2147483674"/>
              <pc:sldLayoutMk cId="4110828495" sldId="2147483710"/>
              <ac:spMk id="5" creationId="{B3970001-5A0F-4895-5E2A-0237884125B4}"/>
            </ac:spMkLst>
          </pc:spChg>
          <pc:spChg chg="add mod">
            <ac:chgData name="Josie Gray" userId="cbebf26f-8383-4582-a452-4f3c4c1fd1ab" providerId="ADAL" clId="{A203DD57-428F-472C-9879-A4E4B1491B05}" dt="2023-11-27T17:23:16.759" v="20654" actId="14100"/>
            <ac:spMkLst>
              <pc:docMk/>
              <pc:sldMasterMk cId="8065931" sldId="2147483674"/>
              <pc:sldLayoutMk cId="4110828495" sldId="2147483710"/>
              <ac:spMk id="6" creationId="{2D68DA58-BDB8-2A75-3111-8A42E22D1B32}"/>
            </ac:spMkLst>
          </pc:spChg>
        </pc:sldLayoutChg>
        <pc:sldLayoutChg chg="addSp delSp modSp add mod modTransition">
          <pc:chgData name="Josie Gray" userId="cbebf26f-8383-4582-a452-4f3c4c1fd1ab" providerId="ADAL" clId="{A203DD57-428F-472C-9879-A4E4B1491B05}" dt="2023-11-27T18:19:16.497" v="22586" actId="255"/>
          <pc:sldLayoutMkLst>
            <pc:docMk/>
            <pc:sldMasterMk cId="8065931" sldId="2147483674"/>
            <pc:sldLayoutMk cId="384670989" sldId="2147483711"/>
          </pc:sldLayoutMkLst>
          <pc:spChg chg="mod">
            <ac:chgData name="Josie Gray" userId="cbebf26f-8383-4582-a452-4f3c4c1fd1ab" providerId="ADAL" clId="{A203DD57-428F-472C-9879-A4E4B1491B05}" dt="2023-11-27T18:18:10.922" v="22584" actId="14100"/>
            <ac:spMkLst>
              <pc:docMk/>
              <pc:sldMasterMk cId="8065931" sldId="2147483674"/>
              <pc:sldLayoutMk cId="384670989" sldId="2147483711"/>
              <ac:spMk id="3" creationId="{00000000-0000-0000-0000-000000000000}"/>
            </ac:spMkLst>
          </pc:spChg>
          <pc:spChg chg="add del">
            <ac:chgData name="Josie Gray" userId="cbebf26f-8383-4582-a452-4f3c4c1fd1ab" providerId="ADAL" clId="{A203DD57-428F-472C-9879-A4E4B1491B05}" dt="2023-11-27T18:18:58.132" v="22585" actId="11529"/>
            <ac:spMkLst>
              <pc:docMk/>
              <pc:sldMasterMk cId="8065931" sldId="2147483674"/>
              <pc:sldLayoutMk cId="384670989" sldId="2147483711"/>
              <ac:spMk id="4" creationId="{3735941D-1365-15A4-5BDD-9140BDA2B538}"/>
            </ac:spMkLst>
          </pc:spChg>
          <pc:spChg chg="add mod">
            <ac:chgData name="Josie Gray" userId="cbebf26f-8383-4582-a452-4f3c4c1fd1ab" providerId="ADAL" clId="{A203DD57-428F-472C-9879-A4E4B1491B05}" dt="2023-11-27T18:19:16.497" v="22586" actId="255"/>
            <ac:spMkLst>
              <pc:docMk/>
              <pc:sldMasterMk cId="8065931" sldId="2147483674"/>
              <pc:sldLayoutMk cId="384670989" sldId="2147483711"/>
              <ac:spMk id="5" creationId="{5C5100FE-1486-D16A-9948-AD88422AD6E8}"/>
            </ac:spMkLst>
          </pc:spChg>
        </pc:sldLayoutChg>
      </pc:sldMasterChg>
    </pc:docChg>
  </pc:docChgLst>
  <pc:docChgLst>
    <pc:chgData name="Josie Gray" userId="S::jgray@bccampus.ca::cbebf26f-8383-4582-a452-4f3c4c1fd1ab" providerId="AD" clId="Web-{50FF3C9E-4414-B85B-3A3A-06C7613D920A}"/>
    <pc:docChg chg="addSld delSld modSld sldOrd">
      <pc:chgData name="Josie Gray" userId="S::jgray@bccampus.ca::cbebf26f-8383-4582-a452-4f3c4c1fd1ab" providerId="AD" clId="Web-{50FF3C9E-4414-B85B-3A3A-06C7613D920A}" dt="2024-01-17T16:56:36.637" v="3020"/>
      <pc:docMkLst>
        <pc:docMk/>
      </pc:docMkLst>
      <pc:sldChg chg="ord modNotes">
        <pc:chgData name="Josie Gray" userId="S::jgray@bccampus.ca::cbebf26f-8383-4582-a452-4f3c4c1fd1ab" providerId="AD" clId="Web-{50FF3C9E-4414-B85B-3A3A-06C7613D920A}" dt="2024-01-17T16:56:36.637" v="3020"/>
        <pc:sldMkLst>
          <pc:docMk/>
          <pc:sldMk cId="3308234735" sldId="261"/>
        </pc:sldMkLst>
      </pc:sldChg>
      <pc:sldChg chg="modNotes">
        <pc:chgData name="Josie Gray" userId="S::jgray@bccampus.ca::cbebf26f-8383-4582-a452-4f3c4c1fd1ab" providerId="AD" clId="Web-{50FF3C9E-4414-B85B-3A3A-06C7613D920A}" dt="2024-01-17T16:24:27.786" v="1307"/>
        <pc:sldMkLst>
          <pc:docMk/>
          <pc:sldMk cId="346664952" sldId="269"/>
        </pc:sldMkLst>
      </pc:sldChg>
      <pc:sldChg chg="modSp modNotes">
        <pc:chgData name="Josie Gray" userId="S::jgray@bccampus.ca::cbebf26f-8383-4582-a452-4f3c4c1fd1ab" providerId="AD" clId="Web-{50FF3C9E-4414-B85B-3A3A-06C7613D920A}" dt="2024-01-17T16:46:27.265" v="2505"/>
        <pc:sldMkLst>
          <pc:docMk/>
          <pc:sldMk cId="252244031" sldId="271"/>
        </pc:sldMkLst>
        <pc:picChg chg="mod">
          <ac:chgData name="Josie Gray" userId="S::jgray@bccampus.ca::cbebf26f-8383-4582-a452-4f3c4c1fd1ab" providerId="AD" clId="Web-{50FF3C9E-4414-B85B-3A3A-06C7613D920A}" dt="2024-01-17T16:46:27.265" v="2505"/>
          <ac:picMkLst>
            <pc:docMk/>
            <pc:sldMk cId="252244031" sldId="271"/>
            <ac:picMk id="7" creationId="{B154074B-460B-C074-96DD-EE0AC5EF25CE}"/>
          </ac:picMkLst>
        </pc:picChg>
      </pc:sldChg>
      <pc:sldChg chg="addSp delSp modSp mod modClrScheme chgLayout modNotes">
        <pc:chgData name="Josie Gray" userId="S::jgray@bccampus.ca::cbebf26f-8383-4582-a452-4f3c4c1fd1ab" providerId="AD" clId="Web-{50FF3C9E-4414-B85B-3A3A-06C7613D920A}" dt="2024-01-17T16:52:05.263" v="2662"/>
        <pc:sldMkLst>
          <pc:docMk/>
          <pc:sldMk cId="1545038342" sldId="273"/>
        </pc:sldMkLst>
        <pc:spChg chg="del mod">
          <ac:chgData name="Josie Gray" userId="S::jgray@bccampus.ca::cbebf26f-8383-4582-a452-4f3c4c1fd1ab" providerId="AD" clId="Web-{50FF3C9E-4414-B85B-3A3A-06C7613D920A}" dt="2024-01-17T16:47:34.608" v="2507"/>
          <ac:spMkLst>
            <pc:docMk/>
            <pc:sldMk cId="1545038342" sldId="273"/>
            <ac:spMk id="2" creationId="{43D0D62C-24F4-9F38-124F-66C06B67B6F1}"/>
          </ac:spMkLst>
        </pc:spChg>
        <pc:spChg chg="add mod ord">
          <ac:chgData name="Josie Gray" userId="S::jgray@bccampus.ca::cbebf26f-8383-4582-a452-4f3c4c1fd1ab" providerId="AD" clId="Web-{50FF3C9E-4414-B85B-3A3A-06C7613D920A}" dt="2024-01-17T16:48:30.764" v="2565"/>
          <ac:spMkLst>
            <pc:docMk/>
            <pc:sldMk cId="1545038342" sldId="273"/>
            <ac:spMk id="5" creationId="{3B45D265-8A8D-475A-9714-B9DD7E00BBA5}"/>
          </ac:spMkLst>
        </pc:spChg>
        <pc:spChg chg="del mod">
          <ac:chgData name="Josie Gray" userId="S::jgray@bccampus.ca::cbebf26f-8383-4582-a452-4f3c4c1fd1ab" providerId="AD" clId="Web-{50FF3C9E-4414-B85B-3A3A-06C7613D920A}" dt="2024-01-17T16:48:02.905" v="2559"/>
          <ac:spMkLst>
            <pc:docMk/>
            <pc:sldMk cId="1545038342" sldId="273"/>
            <ac:spMk id="6" creationId="{037D1E30-DA88-927A-3A95-FC3A153F0899}"/>
          </ac:spMkLst>
        </pc:spChg>
        <pc:spChg chg="add mod ord">
          <ac:chgData name="Josie Gray" userId="S::jgray@bccampus.ca::cbebf26f-8383-4582-a452-4f3c4c1fd1ab" providerId="AD" clId="Web-{50FF3C9E-4414-B85B-3A3A-06C7613D920A}" dt="2024-01-17T16:51:06.498" v="2588" actId="20577"/>
          <ac:spMkLst>
            <pc:docMk/>
            <pc:sldMk cId="1545038342" sldId="273"/>
            <ac:spMk id="7" creationId="{4E1889EC-EEDE-360D-0314-DF6701F03660}"/>
          </ac:spMkLst>
        </pc:spChg>
        <pc:picChg chg="mod ord">
          <ac:chgData name="Josie Gray" userId="S::jgray@bccampus.ca::cbebf26f-8383-4582-a452-4f3c4c1fd1ab" providerId="AD" clId="Web-{50FF3C9E-4414-B85B-3A3A-06C7613D920A}" dt="2024-01-17T16:48:30.764" v="2565"/>
          <ac:picMkLst>
            <pc:docMk/>
            <pc:sldMk cId="1545038342" sldId="273"/>
            <ac:picMk id="3" creationId="{31020716-92B2-2284-7A97-9DF5AF8D3128}"/>
          </ac:picMkLst>
        </pc:picChg>
      </pc:sldChg>
      <pc:sldChg chg="modNotes">
        <pc:chgData name="Josie Gray" userId="S::jgray@bccampus.ca::cbebf26f-8383-4582-a452-4f3c4c1fd1ab" providerId="AD" clId="Web-{50FF3C9E-4414-B85B-3A3A-06C7613D920A}" dt="2024-01-17T16:55:28.903" v="2868"/>
        <pc:sldMkLst>
          <pc:docMk/>
          <pc:sldMk cId="3259821441" sldId="315"/>
        </pc:sldMkLst>
      </pc:sldChg>
      <pc:sldChg chg="modSp modNotes">
        <pc:chgData name="Josie Gray" userId="S::jgray@bccampus.ca::cbebf26f-8383-4582-a452-4f3c4c1fd1ab" providerId="AD" clId="Web-{50FF3C9E-4414-B85B-3A3A-06C7613D920A}" dt="2024-01-17T15:48:53.951" v="44" actId="20577"/>
        <pc:sldMkLst>
          <pc:docMk/>
          <pc:sldMk cId="167686140" sldId="334"/>
        </pc:sldMkLst>
        <pc:spChg chg="mod">
          <ac:chgData name="Josie Gray" userId="S::jgray@bccampus.ca::cbebf26f-8383-4582-a452-4f3c4c1fd1ab" providerId="AD" clId="Web-{50FF3C9E-4414-B85B-3A3A-06C7613D920A}" dt="2024-01-17T15:43:16.078" v="9" actId="20577"/>
          <ac:spMkLst>
            <pc:docMk/>
            <pc:sldMk cId="167686140" sldId="334"/>
            <ac:spMk id="2" creationId="{FBF24AF0-4968-605B-914A-44EA948B9338}"/>
          </ac:spMkLst>
        </pc:spChg>
        <pc:spChg chg="mod">
          <ac:chgData name="Josie Gray" userId="S::jgray@bccampus.ca::cbebf26f-8383-4582-a452-4f3c4c1fd1ab" providerId="AD" clId="Web-{50FF3C9E-4414-B85B-3A3A-06C7613D920A}" dt="2024-01-17T15:48:26.701" v="28" actId="20577"/>
          <ac:spMkLst>
            <pc:docMk/>
            <pc:sldMk cId="167686140" sldId="334"/>
            <ac:spMk id="3" creationId="{E5A0ECAB-161B-6D63-9787-C1DD624B1F62}"/>
          </ac:spMkLst>
        </pc:spChg>
        <pc:spChg chg="mod">
          <ac:chgData name="Josie Gray" userId="S::jgray@bccampus.ca::cbebf26f-8383-4582-a452-4f3c4c1fd1ab" providerId="AD" clId="Web-{50FF3C9E-4414-B85B-3A3A-06C7613D920A}" dt="2024-01-17T15:48:53.951" v="44" actId="20577"/>
          <ac:spMkLst>
            <pc:docMk/>
            <pc:sldMk cId="167686140" sldId="334"/>
            <ac:spMk id="4" creationId="{95F1E26B-7B11-DBA8-A8AA-2378C37D295D}"/>
          </ac:spMkLst>
        </pc:spChg>
      </pc:sldChg>
      <pc:sldChg chg="modSp modNotes">
        <pc:chgData name="Josie Gray" userId="S::jgray@bccampus.ca::cbebf26f-8383-4582-a452-4f3c4c1fd1ab" providerId="AD" clId="Web-{50FF3C9E-4414-B85B-3A3A-06C7613D920A}" dt="2024-01-17T16:04:09.182" v="740"/>
        <pc:sldMkLst>
          <pc:docMk/>
          <pc:sldMk cId="1716484646" sldId="335"/>
        </pc:sldMkLst>
        <pc:picChg chg="mod">
          <ac:chgData name="Josie Gray" userId="S::jgray@bccampus.ca::cbebf26f-8383-4582-a452-4f3c4c1fd1ab" providerId="AD" clId="Web-{50FF3C9E-4414-B85B-3A3A-06C7613D920A}" dt="2024-01-17T15:52:55.434" v="62"/>
          <ac:picMkLst>
            <pc:docMk/>
            <pc:sldMk cId="1716484646" sldId="335"/>
            <ac:picMk id="6" creationId="{72EA75A9-CCE2-4C1A-43CA-F792C0F615A3}"/>
          </ac:picMkLst>
        </pc:picChg>
      </pc:sldChg>
      <pc:sldChg chg="modSp addAnim modNotes">
        <pc:chgData name="Josie Gray" userId="S::jgray@bccampus.ca::cbebf26f-8383-4582-a452-4f3c4c1fd1ab" providerId="AD" clId="Web-{50FF3C9E-4414-B85B-3A3A-06C7613D920A}" dt="2024-01-17T16:07:47.696" v="1122"/>
        <pc:sldMkLst>
          <pc:docMk/>
          <pc:sldMk cId="415521999" sldId="336"/>
        </pc:sldMkLst>
        <pc:picChg chg="mod">
          <ac:chgData name="Josie Gray" userId="S::jgray@bccampus.ca::cbebf26f-8383-4582-a452-4f3c4c1fd1ab" providerId="AD" clId="Web-{50FF3C9E-4414-B85B-3A3A-06C7613D920A}" dt="2024-01-17T15:53:53.575" v="67" actId="1076"/>
          <ac:picMkLst>
            <pc:docMk/>
            <pc:sldMk cId="415521999" sldId="336"/>
            <ac:picMk id="8" creationId="{3A296330-6810-63E2-F6C1-B12177222638}"/>
          </ac:picMkLst>
        </pc:picChg>
      </pc:sldChg>
      <pc:sldChg chg="addSp delSp modSp mod modClrScheme chgLayout modNotes">
        <pc:chgData name="Josie Gray" userId="S::jgray@bccampus.ca::cbebf26f-8383-4582-a452-4f3c4c1fd1ab" providerId="AD" clId="Web-{50FF3C9E-4414-B85B-3A3A-06C7613D920A}" dt="2024-01-17T16:28:05.394" v="1685"/>
        <pc:sldMkLst>
          <pc:docMk/>
          <pc:sldMk cId="3666287148" sldId="337"/>
        </pc:sldMkLst>
        <pc:spChg chg="mod ord">
          <ac:chgData name="Josie Gray" userId="S::jgray@bccampus.ca::cbebf26f-8383-4582-a452-4f3c4c1fd1ab" providerId="AD" clId="Web-{50FF3C9E-4414-B85B-3A3A-06C7613D920A}" dt="2024-01-17T16:11:18.367" v="1123"/>
          <ac:spMkLst>
            <pc:docMk/>
            <pc:sldMk cId="3666287148" sldId="337"/>
            <ac:spMk id="2" creationId="{12D28B1B-EE3F-9869-807C-1983BABC6305}"/>
          </ac:spMkLst>
        </pc:spChg>
        <pc:spChg chg="mod ord">
          <ac:chgData name="Josie Gray" userId="S::jgray@bccampus.ca::cbebf26f-8383-4582-a452-4f3c4c1fd1ab" providerId="AD" clId="Web-{50FF3C9E-4414-B85B-3A3A-06C7613D920A}" dt="2024-01-17T16:24:44.005" v="1323" actId="20577"/>
          <ac:spMkLst>
            <pc:docMk/>
            <pc:sldMk cId="3666287148" sldId="337"/>
            <ac:spMk id="3" creationId="{6B214D12-4B90-50CA-B869-F2390CE8D988}"/>
          </ac:spMkLst>
        </pc:spChg>
        <pc:spChg chg="add del mod ord">
          <ac:chgData name="Josie Gray" userId="S::jgray@bccampus.ca::cbebf26f-8383-4582-a452-4f3c4c1fd1ab" providerId="AD" clId="Web-{50FF3C9E-4414-B85B-3A3A-06C7613D920A}" dt="2024-01-17T16:20:55.599" v="1124"/>
          <ac:spMkLst>
            <pc:docMk/>
            <pc:sldMk cId="3666287148" sldId="337"/>
            <ac:spMk id="4" creationId="{3ADA9275-097C-A00A-1157-C84295C87E99}"/>
          </ac:spMkLst>
        </pc:spChg>
        <pc:picChg chg="add mod ord">
          <ac:chgData name="Josie Gray" userId="S::jgray@bccampus.ca::cbebf26f-8383-4582-a452-4f3c4c1fd1ab" providerId="AD" clId="Web-{50FF3C9E-4414-B85B-3A3A-06C7613D920A}" dt="2024-01-17T16:22:52.443" v="1198"/>
          <ac:picMkLst>
            <pc:docMk/>
            <pc:sldMk cId="3666287148" sldId="337"/>
            <ac:picMk id="5" creationId="{E130693D-9A08-2555-AA0D-C46BED6B96B2}"/>
          </ac:picMkLst>
        </pc:picChg>
      </pc:sldChg>
      <pc:sldChg chg="new del">
        <pc:chgData name="Josie Gray" userId="S::jgray@bccampus.ca::cbebf26f-8383-4582-a452-4f3c4c1fd1ab" providerId="AD" clId="Web-{50FF3C9E-4414-B85B-3A3A-06C7613D920A}" dt="2024-01-17T16:48:07.827" v="2561"/>
        <pc:sldMkLst>
          <pc:docMk/>
          <pc:sldMk cId="3192779299" sldId="339"/>
        </pc:sldMkLst>
      </pc:sldChg>
    </pc:docChg>
  </pc:docChgLst>
  <pc:docChgLst>
    <pc:chgData name="Josie Gray" userId="S::jgray@bccampus.ca::cbebf26f-8383-4582-a452-4f3c4c1fd1ab" providerId="AD" clId="Web-{8D9C41A4-46A7-6BF5-B81A-08355C731A91}"/>
    <pc:docChg chg="addSld delSld modSld">
      <pc:chgData name="Josie Gray" userId="S::jgray@bccampus.ca::cbebf26f-8383-4582-a452-4f3c4c1fd1ab" providerId="AD" clId="Web-{8D9C41A4-46A7-6BF5-B81A-08355C731A91}" dt="2023-11-10T16:49:22.614" v="11"/>
      <pc:docMkLst>
        <pc:docMk/>
      </pc:docMkLst>
      <pc:sldChg chg="del">
        <pc:chgData name="Josie Gray" userId="S::jgray@bccampus.ca::cbebf26f-8383-4582-a452-4f3c4c1fd1ab" providerId="AD" clId="Web-{8D9C41A4-46A7-6BF5-B81A-08355C731A91}" dt="2023-11-10T16:48:44.145" v="1"/>
        <pc:sldMkLst>
          <pc:docMk/>
          <pc:sldMk cId="2068810918" sldId="256"/>
        </pc:sldMkLst>
      </pc:sldChg>
      <pc:sldChg chg="del">
        <pc:chgData name="Josie Gray" userId="S::jgray@bccampus.ca::cbebf26f-8383-4582-a452-4f3c4c1fd1ab" providerId="AD" clId="Web-{8D9C41A4-46A7-6BF5-B81A-08355C731A91}" dt="2023-11-10T16:48:47.004" v="2"/>
        <pc:sldMkLst>
          <pc:docMk/>
          <pc:sldMk cId="601758463" sldId="310"/>
        </pc:sldMkLst>
      </pc:sldChg>
      <pc:sldChg chg="modSp add">
        <pc:chgData name="Josie Gray" userId="S::jgray@bccampus.ca::cbebf26f-8383-4582-a452-4f3c4c1fd1ab" providerId="AD" clId="Web-{8D9C41A4-46A7-6BF5-B81A-08355C731A91}" dt="2023-11-10T16:49:21.161" v="8" actId="20577"/>
        <pc:sldMkLst>
          <pc:docMk/>
          <pc:sldMk cId="3259821441" sldId="315"/>
        </pc:sldMkLst>
        <pc:spChg chg="mod">
          <ac:chgData name="Josie Gray" userId="S::jgray@bccampus.ca::cbebf26f-8383-4582-a452-4f3c4c1fd1ab" providerId="AD" clId="Web-{8D9C41A4-46A7-6BF5-B81A-08355C731A91}" dt="2023-11-10T16:49:21.161" v="8" actId="20577"/>
          <ac:spMkLst>
            <pc:docMk/>
            <pc:sldMk cId="3259821441" sldId="315"/>
            <ac:spMk id="6" creationId="{5BBB4890-3597-41C2-AE40-41BBE1D5EFCF}"/>
          </ac:spMkLst>
        </pc:spChg>
      </pc:sldChg>
      <pc:sldChg chg="add">
        <pc:chgData name="Josie Gray" userId="S::jgray@bccampus.ca::cbebf26f-8383-4582-a452-4f3c4c1fd1ab" providerId="AD" clId="Web-{8D9C41A4-46A7-6BF5-B81A-08355C731A91}" dt="2023-11-10T16:49:22.551" v="9"/>
        <pc:sldMkLst>
          <pc:docMk/>
          <pc:sldMk cId="574934016" sldId="316"/>
        </pc:sldMkLst>
      </pc:sldChg>
      <pc:sldChg chg="add">
        <pc:chgData name="Josie Gray" userId="S::jgray@bccampus.ca::cbebf26f-8383-4582-a452-4f3c4c1fd1ab" providerId="AD" clId="Web-{8D9C41A4-46A7-6BF5-B81A-08355C731A91}" dt="2023-11-10T16:49:22.583" v="10"/>
        <pc:sldMkLst>
          <pc:docMk/>
          <pc:sldMk cId="1645156156" sldId="317"/>
        </pc:sldMkLst>
      </pc:sldChg>
      <pc:sldChg chg="add">
        <pc:chgData name="Josie Gray" userId="S::jgray@bccampus.ca::cbebf26f-8383-4582-a452-4f3c4c1fd1ab" providerId="AD" clId="Web-{8D9C41A4-46A7-6BF5-B81A-08355C731A91}" dt="2023-11-10T16:49:22.614" v="11"/>
        <pc:sldMkLst>
          <pc:docMk/>
          <pc:sldMk cId="3052353296" sldId="318"/>
        </pc:sldMkLst>
      </pc:sldChg>
    </pc:docChg>
  </pc:docChgLst>
  <pc:docChgLst>
    <pc:chgData name="Josie Gray" userId="S::jgray@bccampus.ca::cbebf26f-8383-4582-a452-4f3c4c1fd1ab" providerId="AD" clId="Web-{560E4767-FFC0-4CAB-18BC-1ADD6E1CD5D0}"/>
    <pc:docChg chg="modSld">
      <pc:chgData name="Josie Gray" userId="S::jgray@bccampus.ca::cbebf26f-8383-4582-a452-4f3c4c1fd1ab" providerId="AD" clId="Web-{560E4767-FFC0-4CAB-18BC-1ADD6E1CD5D0}" dt="2024-01-18T18:56:22" v="4"/>
      <pc:docMkLst>
        <pc:docMk/>
      </pc:docMkLst>
      <pc:sldChg chg="addSp delSp modSp modNotes">
        <pc:chgData name="Josie Gray" userId="S::jgray@bccampus.ca::cbebf26f-8383-4582-a452-4f3c4c1fd1ab" providerId="AD" clId="Web-{560E4767-FFC0-4CAB-18BC-1ADD6E1CD5D0}" dt="2024-01-18T18:56:22" v="4"/>
        <pc:sldMkLst>
          <pc:docMk/>
          <pc:sldMk cId="3259821441" sldId="315"/>
        </pc:sldMkLst>
        <pc:picChg chg="add del mod">
          <ac:chgData name="Josie Gray" userId="S::jgray@bccampus.ca::cbebf26f-8383-4582-a452-4f3c4c1fd1ab" providerId="AD" clId="Web-{560E4767-FFC0-4CAB-18BC-1ADD6E1CD5D0}" dt="2024-01-18T18:56:22" v="4"/>
          <ac:picMkLst>
            <pc:docMk/>
            <pc:sldMk cId="3259821441" sldId="315"/>
            <ac:picMk id="2" creationId="{C7119688-C345-85C2-06F9-49F487F0357A}"/>
          </ac:picMkLst>
        </pc:picChg>
      </pc:sldChg>
    </pc:docChg>
  </pc:docChgLst>
  <pc:docChgLst>
    <pc:chgData name="Josie Gray" userId="S::jgray@bccampus.ca::cbebf26f-8383-4582-a452-4f3c4c1fd1ab" providerId="AD" clId="Web-{2DDC4663-1C63-5941-AA54-06DD7A97A6B1}"/>
    <pc:docChg chg="modSld sldOrd">
      <pc:chgData name="Josie Gray" userId="S::jgray@bccampus.ca::cbebf26f-8383-4582-a452-4f3c4c1fd1ab" providerId="AD" clId="Web-{2DDC4663-1C63-5941-AA54-06DD7A97A6B1}" dt="2023-11-24T15:49:42.520" v="167"/>
      <pc:docMkLst>
        <pc:docMk/>
      </pc:docMkLst>
      <pc:sldChg chg="addSp delSp ord modNotes">
        <pc:chgData name="Josie Gray" userId="S::jgray@bccampus.ca::cbebf26f-8383-4582-a452-4f3c4c1fd1ab" providerId="AD" clId="Web-{2DDC4663-1C63-5941-AA54-06DD7A97A6B1}" dt="2023-11-24T15:49:42.520" v="167"/>
        <pc:sldMkLst>
          <pc:docMk/>
          <pc:sldMk cId="2229478352" sldId="304"/>
        </pc:sldMkLst>
        <pc:spChg chg="add del">
          <ac:chgData name="Josie Gray" userId="S::jgray@bccampus.ca::cbebf26f-8383-4582-a452-4f3c4c1fd1ab" providerId="AD" clId="Web-{2DDC4663-1C63-5941-AA54-06DD7A97A6B1}" dt="2023-11-24T15:48:14.520" v="149"/>
          <ac:spMkLst>
            <pc:docMk/>
            <pc:sldMk cId="2229478352" sldId="304"/>
            <ac:spMk id="4" creationId="{641A3A3C-3763-6EF1-EB74-B6BE99FC146C}"/>
          </ac:spMkLst>
        </pc:spChg>
      </pc:sldChg>
      <pc:sldChg chg="ord">
        <pc:chgData name="Josie Gray" userId="S::jgray@bccampus.ca::cbebf26f-8383-4582-a452-4f3c4c1fd1ab" providerId="AD" clId="Web-{2DDC4663-1C63-5941-AA54-06DD7A97A6B1}" dt="2023-11-24T15:48:33.567" v="150"/>
        <pc:sldMkLst>
          <pc:docMk/>
          <pc:sldMk cId="1659526768" sldId="305"/>
        </pc:sldMkLst>
      </pc:sldChg>
      <pc:sldChg chg="ord">
        <pc:chgData name="Josie Gray" userId="S::jgray@bccampus.ca::cbebf26f-8383-4582-a452-4f3c4c1fd1ab" providerId="AD" clId="Web-{2DDC4663-1C63-5941-AA54-06DD7A97A6B1}" dt="2023-11-24T15:44:58.551" v="63"/>
        <pc:sldMkLst>
          <pc:docMk/>
          <pc:sldMk cId="2875323852" sldId="319"/>
        </pc:sldMkLst>
      </pc:sldChg>
      <pc:sldChg chg="modNotes">
        <pc:chgData name="Josie Gray" userId="S::jgray@bccampus.ca::cbebf26f-8383-4582-a452-4f3c4c1fd1ab" providerId="AD" clId="Web-{2DDC4663-1C63-5941-AA54-06DD7A97A6B1}" dt="2023-11-24T15:44:55.941" v="62"/>
        <pc:sldMkLst>
          <pc:docMk/>
          <pc:sldMk cId="1053633888" sldId="339"/>
        </pc:sldMkLst>
      </pc:sldChg>
    </pc:docChg>
  </pc:docChgLst>
  <pc:docChgLst>
    <pc:chgData name="Josie Gray" userId="S::jgray@bccampus.ca::cbebf26f-8383-4582-a452-4f3c4c1fd1ab" providerId="AD" clId="Web-{9336B811-4EA2-7296-454B-DB59C88E4D0B}"/>
    <pc:docChg chg="modSld">
      <pc:chgData name="Josie Gray" userId="S::jgray@bccampus.ca::cbebf26f-8383-4582-a452-4f3c4c1fd1ab" providerId="AD" clId="Web-{9336B811-4EA2-7296-454B-DB59C88E4D0B}" dt="2024-03-14T15:58:16.575" v="3"/>
      <pc:docMkLst>
        <pc:docMk/>
      </pc:docMkLst>
      <pc:sldChg chg="modNotes">
        <pc:chgData name="Josie Gray" userId="S::jgray@bccampus.ca::cbebf26f-8383-4582-a452-4f3c4c1fd1ab" providerId="AD" clId="Web-{9336B811-4EA2-7296-454B-DB59C88E4D0B}" dt="2024-03-14T15:58:16.575" v="3"/>
        <pc:sldMkLst>
          <pc:docMk/>
          <pc:sldMk cId="3259821441" sldId="315"/>
        </pc:sldMkLst>
      </pc:sldChg>
    </pc:docChg>
  </pc:docChgLst>
  <pc:docChgLst>
    <pc:chgData name="Josie Gray" userId="S::jgray@bccampus.ca::cbebf26f-8383-4582-a452-4f3c4c1fd1ab" providerId="AD" clId="Web-{DF7DDB7F-3405-8A9C-BCD8-25B93A1147BF}"/>
    <pc:docChg chg="modSld">
      <pc:chgData name="Josie Gray" userId="S::jgray@bccampus.ca::cbebf26f-8383-4582-a452-4f3c4c1fd1ab" providerId="AD" clId="Web-{DF7DDB7F-3405-8A9C-BCD8-25B93A1147BF}" dt="2024-01-23T17:59:55.500" v="461"/>
      <pc:docMkLst>
        <pc:docMk/>
      </pc:docMkLst>
      <pc:sldChg chg="modNotes">
        <pc:chgData name="Josie Gray" userId="S::jgray@bccampus.ca::cbebf26f-8383-4582-a452-4f3c4c1fd1ab" providerId="AD" clId="Web-{DF7DDB7F-3405-8A9C-BCD8-25B93A1147BF}" dt="2024-01-23T17:59:55.500" v="461"/>
        <pc:sldMkLst>
          <pc:docMk/>
          <pc:sldMk cId="3259821441" sldId="315"/>
        </pc:sldMkLst>
      </pc:sldChg>
    </pc:docChg>
  </pc:docChgLst>
  <pc:docChgLst>
    <pc:chgData name="Josie Gray" userId="S::jgray@bccampus.ca::cbebf26f-8383-4582-a452-4f3c4c1fd1ab" providerId="AD" clId="Web-{DA4208F7-3D60-DA4C-2769-F0D17AA07654}"/>
    <pc:docChg chg="delSld modSld">
      <pc:chgData name="Josie Gray" userId="S::jgray@bccampus.ca::cbebf26f-8383-4582-a452-4f3c4c1fd1ab" providerId="AD" clId="Web-{DA4208F7-3D60-DA4C-2769-F0D17AA07654}" dt="2023-11-27T15:19:39.124" v="35"/>
      <pc:docMkLst>
        <pc:docMk/>
      </pc:docMkLst>
      <pc:sldChg chg="modNotes">
        <pc:chgData name="Josie Gray" userId="S::jgray@bccampus.ca::cbebf26f-8383-4582-a452-4f3c4c1fd1ab" providerId="AD" clId="Web-{DA4208F7-3D60-DA4C-2769-F0D17AA07654}" dt="2023-11-27T15:19:39.124" v="35"/>
        <pc:sldMkLst>
          <pc:docMk/>
          <pc:sldMk cId="2604583173" sldId="320"/>
        </pc:sldMkLst>
      </pc:sldChg>
      <pc:sldChg chg="del">
        <pc:chgData name="Josie Gray" userId="S::jgray@bccampus.ca::cbebf26f-8383-4582-a452-4f3c4c1fd1ab" providerId="AD" clId="Web-{DA4208F7-3D60-DA4C-2769-F0D17AA07654}" dt="2023-11-27T15:18:24.358" v="0"/>
        <pc:sldMkLst>
          <pc:docMk/>
          <pc:sldMk cId="1833808825" sldId="341"/>
        </pc:sldMkLst>
      </pc:sldChg>
    </pc:docChg>
  </pc:docChgLst>
  <pc:docChgLst>
    <pc:chgData name="Josie Gray" userId="S::jgray@bccampus.ca::cbebf26f-8383-4582-a452-4f3c4c1fd1ab" providerId="AD" clId="Web-{3AD5227C-9A4D-8E6A-7C63-DFF89E8EF781}"/>
    <pc:docChg chg="modSld">
      <pc:chgData name="Josie Gray" userId="S::jgray@bccampus.ca::cbebf26f-8383-4582-a452-4f3c4c1fd1ab" providerId="AD" clId="Web-{3AD5227C-9A4D-8E6A-7C63-DFF89E8EF781}" dt="2024-01-22T22:28:37.286" v="1216"/>
      <pc:docMkLst>
        <pc:docMk/>
      </pc:docMkLst>
      <pc:sldChg chg="modNotes">
        <pc:chgData name="Josie Gray" userId="S::jgray@bccampus.ca::cbebf26f-8383-4582-a452-4f3c4c1fd1ab" providerId="AD" clId="Web-{3AD5227C-9A4D-8E6A-7C63-DFF89E8EF781}" dt="2024-01-22T22:28:37.286" v="1216"/>
        <pc:sldMkLst>
          <pc:docMk/>
          <pc:sldMk cId="3259821441" sldId="315"/>
        </pc:sldMkLst>
      </pc:sldChg>
      <pc:sldChg chg="modSp modNotes">
        <pc:chgData name="Josie Gray" userId="S::jgray@bccampus.ca::cbebf26f-8383-4582-a452-4f3c4c1fd1ab" providerId="AD" clId="Web-{3AD5227C-9A4D-8E6A-7C63-DFF89E8EF781}" dt="2024-01-22T21:37:55.135" v="451"/>
        <pc:sldMkLst>
          <pc:docMk/>
          <pc:sldMk cId="3052353296" sldId="318"/>
        </pc:sldMkLst>
        <pc:spChg chg="mod">
          <ac:chgData name="Josie Gray" userId="S::jgray@bccampus.ca::cbebf26f-8383-4582-a452-4f3c4c1fd1ab" providerId="AD" clId="Web-{3AD5227C-9A4D-8E6A-7C63-DFF89E8EF781}" dt="2024-01-22T21:37:48.838" v="450" actId="20577"/>
          <ac:spMkLst>
            <pc:docMk/>
            <pc:sldMk cId="3052353296" sldId="318"/>
            <ac:spMk id="3" creationId="{988E3D2D-E7B0-7672-947D-E66C56BEC9B0}"/>
          </ac:spMkLst>
        </pc:spChg>
      </pc:sldChg>
      <pc:sldChg chg="modNotes">
        <pc:chgData name="Josie Gray" userId="S::jgray@bccampus.ca::cbebf26f-8383-4582-a452-4f3c4c1fd1ab" providerId="AD" clId="Web-{3AD5227C-9A4D-8E6A-7C63-DFF89E8EF781}" dt="2024-01-22T21:40:18.622" v="642"/>
        <pc:sldMkLst>
          <pc:docMk/>
          <pc:sldMk cId="167686140" sldId="334"/>
        </pc:sldMkLst>
      </pc:sldChg>
      <pc:sldChg chg="modSp">
        <pc:chgData name="Josie Gray" userId="S::jgray@bccampus.ca::cbebf26f-8383-4582-a452-4f3c4c1fd1ab" providerId="AD" clId="Web-{3AD5227C-9A4D-8E6A-7C63-DFF89E8EF781}" dt="2024-01-22T21:34:23.849" v="201" actId="20577"/>
        <pc:sldMkLst>
          <pc:docMk/>
          <pc:sldMk cId="1501704229" sldId="339"/>
        </pc:sldMkLst>
        <pc:spChg chg="mod">
          <ac:chgData name="Josie Gray" userId="S::jgray@bccampus.ca::cbebf26f-8383-4582-a452-4f3c4c1fd1ab" providerId="AD" clId="Web-{3AD5227C-9A4D-8E6A-7C63-DFF89E8EF781}" dt="2024-01-22T21:34:23.849" v="201" actId="20577"/>
          <ac:spMkLst>
            <pc:docMk/>
            <pc:sldMk cId="1501704229" sldId="339"/>
            <ac:spMk id="3" creationId="{BAFD63B9-E124-CF57-4E9A-171DF103197D}"/>
          </ac:spMkLst>
        </pc:spChg>
      </pc:sldChg>
      <pc:sldChg chg="modSp modNotes">
        <pc:chgData name="Josie Gray" userId="S::jgray@bccampus.ca::cbebf26f-8383-4582-a452-4f3c4c1fd1ab" providerId="AD" clId="Web-{3AD5227C-9A4D-8E6A-7C63-DFF89E8EF781}" dt="2024-01-22T21:36:01.445" v="298" actId="20577"/>
        <pc:sldMkLst>
          <pc:docMk/>
          <pc:sldMk cId="4177431188" sldId="340"/>
        </pc:sldMkLst>
        <pc:spChg chg="mod">
          <ac:chgData name="Josie Gray" userId="S::jgray@bccampus.ca::cbebf26f-8383-4582-a452-4f3c4c1fd1ab" providerId="AD" clId="Web-{3AD5227C-9A4D-8E6A-7C63-DFF89E8EF781}" dt="2024-01-22T21:36:01.445" v="298" actId="20577"/>
          <ac:spMkLst>
            <pc:docMk/>
            <pc:sldMk cId="4177431188" sldId="340"/>
            <ac:spMk id="3" creationId="{0F0A99BA-8277-7B08-2D6D-4E9BAB7B2E9A}"/>
          </ac:spMkLst>
        </pc:spChg>
      </pc:sldChg>
    </pc:docChg>
  </pc:docChgLst>
  <pc:docChgLst>
    <pc:chgData name="Josie Gray" userId="S::jgray@bccampus.ca::cbebf26f-8383-4582-a452-4f3c4c1fd1ab" providerId="AD" clId="Web-{206A1E88-FC6F-2636-2A19-972B95AD9FCA}"/>
    <pc:docChg chg="addSld modSld">
      <pc:chgData name="Josie Gray" userId="S::jgray@bccampus.ca::cbebf26f-8383-4582-a452-4f3c4c1fd1ab" providerId="AD" clId="Web-{206A1E88-FC6F-2636-2A19-972B95AD9FCA}" dt="2024-01-19T17:56:12.629" v="665" actId="20577"/>
      <pc:docMkLst>
        <pc:docMk/>
      </pc:docMkLst>
      <pc:sldChg chg="modNotes">
        <pc:chgData name="Josie Gray" userId="S::jgray@bccampus.ca::cbebf26f-8383-4582-a452-4f3c4c1fd1ab" providerId="AD" clId="Web-{206A1E88-FC6F-2636-2A19-972B95AD9FCA}" dt="2024-01-19T17:45:56.075" v="67"/>
        <pc:sldMkLst>
          <pc:docMk/>
          <pc:sldMk cId="3308234735" sldId="261"/>
        </pc:sldMkLst>
      </pc:sldChg>
      <pc:sldChg chg="modNotes">
        <pc:chgData name="Josie Gray" userId="S::jgray@bccampus.ca::cbebf26f-8383-4582-a452-4f3c4c1fd1ab" providerId="AD" clId="Web-{206A1E88-FC6F-2636-2A19-972B95AD9FCA}" dt="2024-01-19T17:51:33.063" v="446"/>
        <pc:sldMkLst>
          <pc:docMk/>
          <pc:sldMk cId="252244031" sldId="271"/>
        </pc:sldMkLst>
      </pc:sldChg>
      <pc:sldChg chg="modNotes">
        <pc:chgData name="Josie Gray" userId="S::jgray@bccampus.ca::cbebf26f-8383-4582-a452-4f3c4c1fd1ab" providerId="AD" clId="Web-{206A1E88-FC6F-2636-2A19-972B95AD9FCA}" dt="2024-01-19T17:49:55.218" v="411"/>
        <pc:sldMkLst>
          <pc:docMk/>
          <pc:sldMk cId="585670436" sldId="272"/>
        </pc:sldMkLst>
      </pc:sldChg>
      <pc:sldChg chg="modNotes">
        <pc:chgData name="Josie Gray" userId="S::jgray@bccampus.ca::cbebf26f-8383-4582-a452-4f3c4c1fd1ab" providerId="AD" clId="Web-{206A1E88-FC6F-2636-2A19-972B95AD9FCA}" dt="2024-01-19T17:53:49.440" v="639"/>
        <pc:sldMkLst>
          <pc:docMk/>
          <pc:sldMk cId="1545038342" sldId="273"/>
        </pc:sldMkLst>
      </pc:sldChg>
      <pc:sldChg chg="modNotes">
        <pc:chgData name="Josie Gray" userId="S::jgray@bccampus.ca::cbebf26f-8383-4582-a452-4f3c4c1fd1ab" providerId="AD" clId="Web-{206A1E88-FC6F-2636-2A19-972B95AD9FCA}" dt="2024-01-19T17:46:41.013" v="80"/>
        <pc:sldMkLst>
          <pc:docMk/>
          <pc:sldMk cId="415521999" sldId="336"/>
        </pc:sldMkLst>
      </pc:sldChg>
      <pc:sldChg chg="modNotes">
        <pc:chgData name="Josie Gray" userId="S::jgray@bccampus.ca::cbebf26f-8383-4582-a452-4f3c4c1fd1ab" providerId="AD" clId="Web-{206A1E88-FC6F-2636-2A19-972B95AD9FCA}" dt="2024-01-19T17:49:01.733" v="301"/>
        <pc:sldMkLst>
          <pc:docMk/>
          <pc:sldMk cId="3666287148" sldId="337"/>
        </pc:sldMkLst>
      </pc:sldChg>
      <pc:sldChg chg="modSp new mod modClrScheme chgLayout">
        <pc:chgData name="Josie Gray" userId="S::jgray@bccampus.ca::cbebf26f-8383-4582-a452-4f3c4c1fd1ab" providerId="AD" clId="Web-{206A1E88-FC6F-2636-2A19-972B95AD9FCA}" dt="2024-01-19T17:56:12.629" v="665" actId="20577"/>
        <pc:sldMkLst>
          <pc:docMk/>
          <pc:sldMk cId="1501704229" sldId="339"/>
        </pc:sldMkLst>
        <pc:spChg chg="mod ord">
          <ac:chgData name="Josie Gray" userId="S::jgray@bccampus.ca::cbebf26f-8383-4582-a452-4f3c4c1fd1ab" providerId="AD" clId="Web-{206A1E88-FC6F-2636-2A19-972B95AD9FCA}" dt="2024-01-19T17:55:26.035" v="646" actId="20577"/>
          <ac:spMkLst>
            <pc:docMk/>
            <pc:sldMk cId="1501704229" sldId="339"/>
            <ac:spMk id="2" creationId="{AF54BEF3-A586-4C86-DCB8-0E1C9BDBAF28}"/>
          </ac:spMkLst>
        </pc:spChg>
        <pc:spChg chg="mod ord">
          <ac:chgData name="Josie Gray" userId="S::jgray@bccampus.ca::cbebf26f-8383-4582-a452-4f3c4c1fd1ab" providerId="AD" clId="Web-{206A1E88-FC6F-2636-2A19-972B95AD9FCA}" dt="2024-01-19T17:56:12.629" v="665" actId="20577"/>
          <ac:spMkLst>
            <pc:docMk/>
            <pc:sldMk cId="1501704229" sldId="339"/>
            <ac:spMk id="3" creationId="{BAFD63B9-E124-CF57-4E9A-171DF10319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15A0C1-ACB7-552E-0024-BD253B4D7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3D73A6A-78E5-B85A-FA0D-7572F45FA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5D4CE0-4A3C-41A4-AC55-AE5509F06048}" type="datetimeFigureOut">
              <a:rPr lang="en-CA" smtClean="0"/>
              <a:t>2024-03-14</a:t>
            </a:fld>
            <a:endParaRPr lang="en-CA"/>
          </a:p>
        </p:txBody>
      </p:sp>
      <p:sp>
        <p:nvSpPr>
          <p:cNvPr id="4" name="Footer Placeholder 3">
            <a:extLst>
              <a:ext uri="{FF2B5EF4-FFF2-40B4-BE49-F238E27FC236}">
                <a16:creationId xmlns:a16="http://schemas.microsoft.com/office/drawing/2014/main" id="{2EC9F325-0FB2-2C5B-2435-672F9A3269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18C19D1A-C63B-9AF3-DC3E-C75C171627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688735-8F88-434E-9488-971335819667}" type="slidenum">
              <a:rPr lang="en-CA" smtClean="0"/>
              <a:t>‹#›</a:t>
            </a:fld>
            <a:endParaRPr lang="en-CA"/>
          </a:p>
        </p:txBody>
      </p:sp>
    </p:spTree>
    <p:extLst>
      <p:ext uri="{BB962C8B-B14F-4D97-AF65-F5344CB8AC3E}">
        <p14:creationId xmlns:p14="http://schemas.microsoft.com/office/powerpoint/2010/main" val="2377809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EF54B-89A0-4D79-8789-F27A0A648965}"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8F43B-2871-463A-AD9E-8FFEE86A9B16}" type="slidenum">
              <a:rPr lang="en-US" smtClean="0"/>
              <a:t>‹#›</a:t>
            </a:fld>
            <a:endParaRPr lang="en-US"/>
          </a:p>
        </p:txBody>
      </p:sp>
    </p:spTree>
    <p:extLst>
      <p:ext uri="{BB962C8B-B14F-4D97-AF65-F5344CB8AC3E}">
        <p14:creationId xmlns:p14="http://schemas.microsoft.com/office/powerpoint/2010/main" val="24350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cs typeface="Calibri"/>
              </a:rPr>
              <a:t>Hello everyone! Thank you so much for joining us for the fourth topic in the accessibility bites series. </a:t>
            </a:r>
            <a:endParaRPr lang="en-US" dirty="0"/>
          </a:p>
          <a:p>
            <a:pPr>
              <a:defRPr/>
            </a:pPr>
            <a:endParaRPr lang="en-US" dirty="0"/>
          </a:p>
          <a:p>
            <a:pPr>
              <a:defRPr/>
            </a:pPr>
            <a:r>
              <a:rPr lang="en-US" dirty="0"/>
              <a:t>Before I get started, I want to highlight that you can download the slides for this session from </a:t>
            </a:r>
            <a:r>
              <a:rPr lang="en-US" b="1" dirty="0"/>
              <a:t>bit.ly/</a:t>
            </a:r>
            <a:r>
              <a:rPr lang="en-US" b="1" dirty="0" err="1"/>
              <a:t>accessbites</a:t>
            </a:r>
            <a:r>
              <a:rPr lang="en-US" dirty="0"/>
              <a:t>. My colleague Helena will put this link directly into the chat as well. These slides are accessible and include my full speaking notes. You can use them to follow along as well go, refer back to at any time, and adapt for your own purposes. In this folder, you will also see the slides from the previous Accessibility Bites sessions.</a:t>
            </a:r>
            <a:endParaRPr lang="en-US" dirty="0">
              <a:cs typeface="Calibri"/>
            </a:endParaRPr>
          </a:p>
          <a:p>
            <a:pPr>
              <a:defRPr/>
            </a:pPr>
            <a:r>
              <a:rPr lang="en-US" dirty="0"/>
              <a:t> </a:t>
            </a:r>
            <a:endParaRPr lang="en-US" dirty="0">
              <a:cs typeface="Calibri"/>
            </a:endParaRPr>
          </a:p>
          <a:p>
            <a:pPr>
              <a:defRPr/>
            </a:pPr>
            <a:r>
              <a:rPr lang="en-US" dirty="0"/>
              <a:t>I am joining you all today Lac La </a:t>
            </a:r>
            <a:r>
              <a:rPr lang="en-US" err="1"/>
              <a:t>Biche</a:t>
            </a:r>
            <a:r>
              <a:rPr lang="en-US" dirty="0"/>
              <a:t>, which is located in the very northern part of Treaty 6. The county of Lac La </a:t>
            </a:r>
            <a:r>
              <a:rPr lang="en-US" err="1"/>
              <a:t>Biche</a:t>
            </a:r>
            <a:r>
              <a:rPr lang="en-US"/>
              <a:t> is part of Treaty 8 and Treaty 10 as well, but I am personally on Treaty 6 today as well as Region 1 of the Métis Nation of Alberta. Treaty 6 signed was signed in 1876, one of the 11 numbered treaties signed between the First Nations and the British Crown. One of the provisions of this treaty was that Indigenous peoples had the right to continue their hunting and fishing practices. For those of you familiar with Alberta, there is a lot of industry in northern Alberta, especially oil and gas.  In 2008, the Beaver Lake Cree Nation, who are currently based just south of Lac La </a:t>
            </a:r>
            <a:r>
              <a:rPr lang="en-US" err="1"/>
              <a:t>Biche</a:t>
            </a:r>
            <a:r>
              <a:rPr lang="en-US" dirty="0"/>
              <a:t>, filed a statement of claim against the Alberta provincial and Canadian federal governments arguing that they failed to manage the overall cumulative environmental effects of development of their traditional territory and as such have violated the provision in Treaty 6 that guaranteed those hunting, fishing, and trapping rights. On their website, they say: "Our land used to be home to large herds of moose, caribou and elk. Hundreds of freshwater lakes and rivers provided clean water and an abundance of healthy fish. But now, cumulative impacts from industry and development have poisoned water, eliminated whole forests, and decimated traditional food sources for the Beaver Lake Cree Nation people. We had to act. Beaver Lake Cree Nation is the first ever to challenge and be granted a trial on the cumulative impacts of industrial development. Not one project, not one mine: all of them at once." From what I can find online, this case has still yet to be tried, but I wanted to highlight the work the Beaver Lake Cree Nation is doing to hold governments accountable to treaty promises, and it's something I will be keeping an eye out for.</a:t>
            </a:r>
            <a:endParaRPr lang="en-US">
              <a:ea typeface="Calibri"/>
              <a:cs typeface="Calibri"/>
            </a:endParaRPr>
          </a:p>
          <a:p>
            <a:pPr>
              <a:defRPr/>
            </a:pPr>
            <a:r>
              <a:rPr lang="en-US" dirty="0"/>
              <a:t> </a:t>
            </a:r>
            <a:endParaRPr lang="en-US" dirty="0">
              <a:cs typeface="Calibri"/>
            </a:endParaRPr>
          </a:p>
          <a:p>
            <a:pPr marL="0" marR="0" lvl="0" indent="0" algn="l" defTabSz="914400">
              <a:lnSpc>
                <a:spcPct val="100000"/>
              </a:lnSpc>
              <a:spcBef>
                <a:spcPts val="0"/>
              </a:spcBef>
              <a:spcAft>
                <a:spcPts val="0"/>
              </a:spcAft>
              <a:buClrTx/>
              <a:buSzTx/>
              <a:buFontTx/>
              <a:buNone/>
              <a:tabLst/>
              <a:defRPr/>
            </a:pPr>
            <a:r>
              <a:rPr lang="en-US" dirty="0">
                <a:effectLst/>
              </a:rPr>
              <a:t>My name is Josie Gray</a:t>
            </a:r>
            <a:r>
              <a:rPr lang="en-US" dirty="0"/>
              <a:t>,</a:t>
            </a:r>
            <a:r>
              <a:rPr lang="en-US" dirty="0">
                <a:effectLst/>
              </a:rPr>
              <a:t> </a:t>
            </a:r>
            <a:r>
              <a:rPr lang="en-US" dirty="0"/>
              <a:t>and I use she/her pronouns. For those who can’t see me, I am a white woman in my late-twenties with shoulder-length blond hair, glasses, and a septum piercing. I work for BCcampus, and I have been working in digital accessibility in education for seven years and I have a Master’s of Design in Inclusive Design. The things I will be sharing throughout this series have come from my experience in making educational materials more accessible to disabled students. However, it’s important to recognize I am not a disabled person, and that disability is a huge category and there is a huge amount of diversity even among people with similar disabilities. I say this because I do not know everything of what it is to make something accessible to all people, and what may work for one person may not work for another. So I really want to encourage you to dig into all of the topics we will cover through the series, and then seek out further learning, especially from people with lived experience.</a:t>
            </a:r>
            <a:endParaRPr lang="en-US" dirty="0">
              <a:cs typeface="Calibri"/>
            </a:endParaRPr>
          </a:p>
          <a:p>
            <a:pPr>
              <a:buFont typeface="Arial" panose="020B0604020202020204" pitchFamily="34" charset="0"/>
              <a:defRPr/>
            </a:pPr>
            <a:endParaRPr lang="en-US" dirty="0">
              <a:ea typeface="Noto Sans"/>
              <a:cs typeface="Calibri"/>
            </a:endParaRPr>
          </a:p>
          <a:p>
            <a:pPr>
              <a:defRPr/>
            </a:pPr>
            <a:r>
              <a:rPr lang="en-US" dirty="0"/>
              <a:t>Welcome to the fourth session of the Accessibility Bites series, a series that looks at different accessibility topics related to teaching and learning in post-secondary.</a:t>
            </a:r>
            <a:endParaRPr lang="en-US" dirty="0">
              <a:cs typeface="Calibri"/>
            </a:endParaRPr>
          </a:p>
          <a:p>
            <a:pPr>
              <a:defRPr/>
            </a:pPr>
            <a:endParaRPr lang="en-US" dirty="0"/>
          </a:p>
          <a:p>
            <a:pPr>
              <a:defRPr/>
            </a:pPr>
            <a:r>
              <a:rPr lang="en-US" dirty="0"/>
              <a:t>For today’s topic, we are exploring social media. Since people use a range of social media sites, I will focus on practices that apply across social media platforms rather than going into detail on specific sites. </a:t>
            </a:r>
            <a:endParaRPr lang="en-US" dirty="0">
              <a:cs typeface="Calibri"/>
            </a:endParaRPr>
          </a:p>
          <a:p>
            <a:pPr>
              <a:defRPr/>
            </a:pP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C608F43B-2871-463A-AD9E-8FFEE86A9B16}" type="slidenum">
              <a:rPr lang="en-US" smtClean="0"/>
              <a:t>1</a:t>
            </a:fld>
            <a:endParaRPr lang="en-US"/>
          </a:p>
        </p:txBody>
      </p:sp>
    </p:spTree>
    <p:extLst>
      <p:ext uri="{BB962C8B-B14F-4D97-AF65-F5344CB8AC3E}">
        <p14:creationId xmlns:p14="http://schemas.microsoft.com/office/powerpoint/2010/main" val="152116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Over the last few years, video has grown in popularity across multiple social media platforms, but especially Instagram and TikTok.</a:t>
            </a:r>
          </a:p>
        </p:txBody>
      </p:sp>
      <p:sp>
        <p:nvSpPr>
          <p:cNvPr id="4" name="Slide Number Placeholder 3"/>
          <p:cNvSpPr>
            <a:spLocks noGrp="1"/>
          </p:cNvSpPr>
          <p:nvPr>
            <p:ph type="sldNum" sz="quarter" idx="5"/>
          </p:nvPr>
        </p:nvSpPr>
        <p:spPr/>
        <p:txBody>
          <a:bodyPr/>
          <a:lstStyle/>
          <a:p>
            <a:fld id="{C608F43B-2871-463A-AD9E-8FFEE86A9B16}" type="slidenum">
              <a:rPr lang="en-US" smtClean="0"/>
              <a:t>10</a:t>
            </a:fld>
            <a:endParaRPr lang="en-US"/>
          </a:p>
        </p:txBody>
      </p:sp>
    </p:spTree>
    <p:extLst>
      <p:ext uri="{BB962C8B-B14F-4D97-AF65-F5344CB8AC3E}">
        <p14:creationId xmlns:p14="http://schemas.microsoft.com/office/powerpoint/2010/main" val="135121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making videos accessible, the first thing to do is to create captions for the video. Captions are a written version of what you can hear in the video that is synched with the audio of the video so people can read while they watch. Captions are primarily for people who are deaf or hard of hearing, but captions are widely used by people without hearing-related disabilities as well – especially on social media where people are likely to watch with volume off.</a:t>
            </a:r>
            <a:endParaRPr lang="en-US" dirty="0">
              <a:cs typeface="Calibri"/>
            </a:endParaRPr>
          </a:p>
          <a:p>
            <a:endParaRPr lang="en-US" dirty="0">
              <a:ea typeface="Calibri"/>
              <a:cs typeface="Calibri"/>
            </a:endParaRPr>
          </a:p>
          <a:p>
            <a:r>
              <a:rPr lang="en-US" dirty="0">
                <a:ea typeface="Calibri"/>
                <a:cs typeface="Calibri"/>
              </a:rPr>
              <a:t>You have two options when adding captions to a video: open captions or closed captions. For social media, one isn't necessarily better than the other, so just use the one that is easier for you.</a:t>
            </a:r>
          </a:p>
          <a:p>
            <a:endParaRPr lang="en-US" dirty="0">
              <a:ea typeface="Calibri"/>
              <a:cs typeface="Calibri"/>
            </a:endParaRPr>
          </a:p>
          <a:p>
            <a:r>
              <a:rPr lang="en-US" dirty="0">
                <a:ea typeface="Calibri"/>
                <a:cs typeface="Calibri"/>
              </a:rPr>
              <a:t>The first is open captions. With open captions:</a:t>
            </a:r>
            <a:endParaRPr lang="en-US" dirty="0">
              <a:cs typeface="Calibri"/>
            </a:endParaRPr>
          </a:p>
          <a:p>
            <a:pPr marL="171450" indent="-171450">
              <a:buFont typeface="Arial"/>
              <a:buChar char="•"/>
            </a:pPr>
            <a:r>
              <a:rPr lang="en-US" dirty="0">
                <a:cs typeface="Calibri"/>
              </a:rPr>
              <a:t>The captions are part of the video – they cannot be turned on/off by the viewer</a:t>
            </a:r>
            <a:endParaRPr lang="en-US" dirty="0">
              <a:ea typeface="Calibri"/>
              <a:cs typeface="Calibri"/>
            </a:endParaRPr>
          </a:p>
          <a:p>
            <a:pPr marL="171450" indent="-171450">
              <a:buFont typeface="Arial"/>
              <a:buChar char="•"/>
            </a:pPr>
            <a:r>
              <a:rPr lang="en-US" dirty="0"/>
              <a:t>Open captions are usually inserted in a video editing tool like Adobe Premier, however, Instagram and TikTok also have automatic caption options directly in the apps. They will generate captions based on audio and then you can edit for accuracy. These captions become part of the video when you publish.</a:t>
            </a:r>
            <a:endParaRPr lang="en-US" dirty="0">
              <a:cs typeface="Calibri"/>
            </a:endParaRPr>
          </a:p>
          <a:p>
            <a:pPr marL="171450" indent="-171450">
              <a:buFont typeface="Arial"/>
              <a:buChar char="•"/>
            </a:pPr>
            <a:r>
              <a:rPr lang="en-US" dirty="0">
                <a:ea typeface="Calibri"/>
                <a:cs typeface="Calibri"/>
              </a:rPr>
              <a:t>Open captions allow you to customize the display of captions and ensure they display the same across multiple platforms. As such, make sure you</a:t>
            </a:r>
            <a:r>
              <a:rPr lang="en-US" dirty="0"/>
              <a:t> set them up so they are easy to read. </a:t>
            </a:r>
            <a:endParaRPr lang="en-US" dirty="0">
              <a:cs typeface="Calibri"/>
            </a:endParaRPr>
          </a:p>
          <a:p>
            <a:pPr marL="171450" indent="-171450">
              <a:buFont typeface="Arial"/>
              <a:buChar char="•"/>
            </a:pPr>
            <a:endParaRPr lang="en-US" dirty="0">
              <a:cs typeface="Calibri"/>
            </a:endParaRPr>
          </a:p>
          <a:p>
            <a:r>
              <a:rPr lang="en-US" dirty="0">
                <a:cs typeface="Calibri"/>
              </a:rPr>
              <a:t>The other option is closed captions. Closed captions are uploaded to a video as a separate file. A popular caption file type is SRT, but there are others as well.</a:t>
            </a:r>
            <a:endParaRPr lang="en-US" dirty="0">
              <a:ea typeface="Calibri" panose="020F0502020204030204"/>
              <a:cs typeface="Calibri"/>
            </a:endParaRPr>
          </a:p>
          <a:p>
            <a:pPr marL="171450" indent="-171450">
              <a:buFont typeface="Arial"/>
              <a:buChar char="•"/>
            </a:pPr>
            <a:r>
              <a:rPr lang="en-US" dirty="0">
                <a:ea typeface="Calibri" panose="020F0502020204030204"/>
                <a:cs typeface="Calibri"/>
              </a:rPr>
              <a:t>These captions can be turned on and off by the viewer, and some video players allow the viewer to adjust the display of captions.</a:t>
            </a:r>
          </a:p>
          <a:p>
            <a:pPr marL="171450" indent="-171450">
              <a:buFont typeface="Arial"/>
              <a:buChar char="•"/>
            </a:pPr>
            <a:r>
              <a:rPr lang="en-US" dirty="0">
                <a:cs typeface="Calibri"/>
              </a:rPr>
              <a:t>Closed captions are what you see on movie/TV streaming sites like Netflix and YouTube</a:t>
            </a:r>
            <a:endParaRPr lang="en-US" dirty="0">
              <a:ea typeface="Calibri"/>
              <a:cs typeface="Calibri"/>
            </a:endParaRPr>
          </a:p>
          <a:p>
            <a:pPr marL="171450" indent="-171450">
              <a:buFont typeface="Arial"/>
              <a:buChar char="•"/>
            </a:pPr>
            <a:r>
              <a:rPr lang="en-US" dirty="0">
                <a:cs typeface="Calibri"/>
              </a:rPr>
              <a:t>Some social media sites allow you to upload SRT files to your videos before you post them, including Twitter (X) and LinkedIn.</a:t>
            </a:r>
          </a:p>
          <a:p>
            <a:pPr marL="171450" indent="-171450">
              <a:buFont typeface="Arial"/>
              <a:buChar char="•"/>
            </a:pPr>
            <a:endParaRPr lang="en-US" dirty="0">
              <a:ea typeface="Calibri" panose="020F0502020204030204"/>
              <a:cs typeface="Calibri"/>
            </a:endParaRPr>
          </a:p>
          <a:p>
            <a:r>
              <a:rPr lang="en-US" dirty="0">
                <a:ea typeface="Calibri" panose="020F0502020204030204"/>
                <a:cs typeface="Calibri"/>
              </a:rPr>
              <a:t>As I mentioned, it doesn't really matter which caption method you use, so select the one that makes the most sense for the platform you are posting on and your video creation workflow.</a:t>
            </a:r>
          </a:p>
        </p:txBody>
      </p:sp>
      <p:sp>
        <p:nvSpPr>
          <p:cNvPr id="4" name="Slide Number Placeholder 3"/>
          <p:cNvSpPr>
            <a:spLocks noGrp="1"/>
          </p:cNvSpPr>
          <p:nvPr>
            <p:ph type="sldNum" sz="quarter" idx="5"/>
          </p:nvPr>
        </p:nvSpPr>
        <p:spPr/>
        <p:txBody>
          <a:bodyPr/>
          <a:lstStyle/>
          <a:p>
            <a:fld id="{B438340A-CB49-46E2-9098-CE2CE0699A6D}" type="slidenum">
              <a:rPr lang="en-US"/>
              <a:t>11</a:t>
            </a:fld>
            <a:endParaRPr lang="en-US"/>
          </a:p>
        </p:txBody>
      </p:sp>
    </p:spTree>
    <p:extLst>
      <p:ext uri="{BB962C8B-B14F-4D97-AF65-F5344CB8AC3E}">
        <p14:creationId xmlns:p14="http://schemas.microsoft.com/office/powerpoint/2010/main" val="383807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thing to consider with videos is how to convey what is visually going on in a video to people who can't see it. There is no alt text for videos. That means you need to include the description some other way. If you are creating the video, the easiest way to do that is to build description into audio of the video.</a:t>
            </a:r>
          </a:p>
          <a:p>
            <a:endParaRPr lang="en-US" dirty="0">
              <a:ea typeface="Calibri"/>
              <a:cs typeface="Calibri"/>
            </a:endParaRPr>
          </a:p>
          <a:p>
            <a:r>
              <a:rPr lang="en-US" dirty="0"/>
              <a:t>Another option that can work with shorter videos shared on social media, especially videos that are mainly for sharing text or audio, is to include a visual description in the caption. Here is a Tweet by Witch, Please. a podcast, that includes a video that has audio, captions, and a static image as a background. In the Tweet, they include a description of the image in the video that reads: Photo ID: An illustration by Zoe of a purple snail leaving a trail of goo with the words "Purple Velvet is Gay" written in it.</a:t>
            </a:r>
            <a:endParaRPr lang="en-US" dirty="0">
              <a:cs typeface="Calibri"/>
            </a:endParaRPr>
          </a:p>
        </p:txBody>
      </p:sp>
      <p:sp>
        <p:nvSpPr>
          <p:cNvPr id="4" name="Slide Number Placeholder 3"/>
          <p:cNvSpPr>
            <a:spLocks noGrp="1"/>
          </p:cNvSpPr>
          <p:nvPr>
            <p:ph type="sldNum" sz="quarter" idx="5"/>
          </p:nvPr>
        </p:nvSpPr>
        <p:spPr/>
        <p:txBody>
          <a:bodyPr/>
          <a:lstStyle/>
          <a:p>
            <a:fld id="{B438340A-CB49-46E2-9098-CE2CE0699A6D}" type="slidenum">
              <a:rPr lang="en-US"/>
              <a:t>12</a:t>
            </a:fld>
            <a:endParaRPr lang="en-US"/>
          </a:p>
        </p:txBody>
      </p:sp>
    </p:spTree>
    <p:extLst>
      <p:ext uri="{BB962C8B-B14F-4D97-AF65-F5344CB8AC3E}">
        <p14:creationId xmlns:p14="http://schemas.microsoft.com/office/powerpoint/2010/main" val="113413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you are posting visuals to social media, whether that be images, GIFS, or videos, make sure any text you are sharing with those visuals is easy to read. That means </a:t>
            </a:r>
          </a:p>
          <a:p>
            <a:pPr marL="171450" indent="-171450">
              <a:buFont typeface="Arial"/>
              <a:buChar char="•"/>
            </a:pPr>
            <a:r>
              <a:rPr lang="en-US" dirty="0">
                <a:ea typeface="Calibri"/>
                <a:cs typeface="Calibri"/>
              </a:rPr>
              <a:t>Ensure the text size is large enough to read. I can't give you a minimum font size since platforms can be so different, but I would generally recommend as big as you can.</a:t>
            </a:r>
          </a:p>
          <a:p>
            <a:pPr marL="171450" indent="-171450">
              <a:buFont typeface="Arial"/>
              <a:buChar char="•"/>
            </a:pPr>
            <a:r>
              <a:rPr lang="en-US" dirty="0">
                <a:ea typeface="Calibri"/>
                <a:cs typeface="Calibri"/>
              </a:rPr>
              <a:t>Also make sure the fonts you are using are simple. Avoid italics and decorative fonts that can be hard to read.</a:t>
            </a:r>
          </a:p>
          <a:p>
            <a:pPr marL="171450" indent="-171450">
              <a:buFont typeface="Arial"/>
              <a:buChar char="•"/>
            </a:pPr>
            <a:r>
              <a:rPr lang="en-US" dirty="0">
                <a:ea typeface="Calibri"/>
                <a:cs typeface="Calibri"/>
              </a:rPr>
              <a:t>Also ensure that the font </a:t>
            </a:r>
            <a:r>
              <a:rPr lang="en-US" err="1">
                <a:ea typeface="Calibri"/>
                <a:cs typeface="Calibri"/>
              </a:rPr>
              <a:t>colour</a:t>
            </a:r>
            <a:r>
              <a:rPr lang="en-US" dirty="0">
                <a:ea typeface="Calibri"/>
                <a:cs typeface="Calibri"/>
              </a:rPr>
              <a:t> that you are using is a high contrast with the background </a:t>
            </a:r>
            <a:r>
              <a:rPr lang="en-US" err="1">
                <a:ea typeface="Calibri"/>
                <a:cs typeface="Calibri"/>
              </a:rPr>
              <a:t>colour</a:t>
            </a:r>
            <a:r>
              <a:rPr lang="en-US" dirty="0">
                <a:ea typeface="Calibri"/>
                <a:cs typeface="Calibri"/>
              </a:rPr>
              <a:t>. </a:t>
            </a:r>
          </a:p>
          <a:p>
            <a:pPr marL="171450" indent="-171450">
              <a:buFont typeface="Arial"/>
              <a:buChar char="•"/>
            </a:pPr>
            <a:r>
              <a:rPr lang="en-US" dirty="0">
                <a:ea typeface="Calibri"/>
                <a:cs typeface="Calibri"/>
              </a:rPr>
              <a:t>With captions, ensure they are on the screen long enough for people to read.</a:t>
            </a:r>
          </a:p>
        </p:txBody>
      </p:sp>
      <p:sp>
        <p:nvSpPr>
          <p:cNvPr id="4" name="Slide Number Placeholder 3"/>
          <p:cNvSpPr>
            <a:spLocks noGrp="1"/>
          </p:cNvSpPr>
          <p:nvPr>
            <p:ph type="sldNum" sz="quarter" idx="5"/>
          </p:nvPr>
        </p:nvSpPr>
        <p:spPr/>
        <p:txBody>
          <a:bodyPr/>
          <a:lstStyle/>
          <a:p>
            <a:fld id="{C608F43B-2871-463A-AD9E-8FFEE86A9B16}" type="slidenum">
              <a:rPr lang="en-US" smtClean="0"/>
              <a:t>13</a:t>
            </a:fld>
            <a:endParaRPr lang="en-US"/>
          </a:p>
        </p:txBody>
      </p:sp>
    </p:spTree>
    <p:extLst>
      <p:ext uri="{BB962C8B-B14F-4D97-AF65-F5344CB8AC3E}">
        <p14:creationId xmlns:p14="http://schemas.microsoft.com/office/powerpoint/2010/main" val="167240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08F43B-2871-463A-AD9E-8FFEE86A9B16}" type="slidenum">
              <a:rPr lang="en-US" smtClean="0"/>
              <a:t>17</a:t>
            </a:fld>
            <a:endParaRPr lang="en-US"/>
          </a:p>
        </p:txBody>
      </p:sp>
    </p:spTree>
    <p:extLst>
      <p:ext uri="{BB962C8B-B14F-4D97-AF65-F5344CB8AC3E}">
        <p14:creationId xmlns:p14="http://schemas.microsoft.com/office/powerpoint/2010/main" val="184071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Here is what you can expect from the session today. </a:t>
            </a:r>
          </a:p>
          <a:p>
            <a:endParaRPr lang="en-US" dirty="0">
              <a:cs typeface="Calibri" panose="020F0502020204030204"/>
            </a:endParaRPr>
          </a:p>
          <a:p>
            <a:r>
              <a:rPr lang="en-US" dirty="0">
                <a:cs typeface="Calibri" panose="020F0502020204030204"/>
              </a:rPr>
              <a:t>For the first 15 minutes, I will present some core practices that are needed to make social media content accessible. And we will use any time we have left for additional discussion and questions as well as some activities.</a:t>
            </a:r>
          </a:p>
        </p:txBody>
      </p:sp>
      <p:sp>
        <p:nvSpPr>
          <p:cNvPr id="4" name="Slide Number Placeholder 3"/>
          <p:cNvSpPr>
            <a:spLocks noGrp="1"/>
          </p:cNvSpPr>
          <p:nvPr>
            <p:ph type="sldNum" sz="quarter" idx="5"/>
          </p:nvPr>
        </p:nvSpPr>
        <p:spPr/>
        <p:txBody>
          <a:bodyPr/>
          <a:lstStyle/>
          <a:p>
            <a:fld id="{C608F43B-2871-463A-AD9E-8FFEE86A9B16}" type="slidenum">
              <a:rPr lang="en-US" smtClean="0"/>
              <a:t>2</a:t>
            </a:fld>
            <a:endParaRPr lang="en-US"/>
          </a:p>
        </p:txBody>
      </p:sp>
    </p:spTree>
    <p:extLst>
      <p:ext uri="{BB962C8B-B14F-4D97-AF65-F5344CB8AC3E}">
        <p14:creationId xmlns:p14="http://schemas.microsoft.com/office/powerpoint/2010/main" val="79043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So before we get farther into this topic, we need to understand accessibility. </a:t>
            </a:r>
          </a:p>
          <a:p>
            <a:endParaRPr lang="en-CA" dirty="0">
              <a:cs typeface="Calibri"/>
            </a:endParaRPr>
          </a:p>
          <a:p>
            <a:r>
              <a:rPr lang="en-CA" dirty="0">
                <a:cs typeface="Calibri"/>
              </a:rPr>
              <a:t>For this series, when we talk about accessibility, we are specifically talking about what is needed to ensure people with disabilities can have equitable access to education.</a:t>
            </a:r>
            <a:endParaRPr lang="en-CA" dirty="0"/>
          </a:p>
          <a:p>
            <a:endParaRPr lang="en-CA" dirty="0">
              <a:cs typeface="Calibri"/>
            </a:endParaRPr>
          </a:p>
          <a:p>
            <a:r>
              <a:rPr lang="en-CA" dirty="0">
                <a:cs typeface="Calibri"/>
              </a:rPr>
              <a:t>To make education accessible, we must design and create resources, experiences, tools, and spaces that allow for and support the diversity of our bodies and minds. </a:t>
            </a:r>
            <a:r>
              <a:rPr lang="en-CA" dirty="0"/>
              <a:t>So rather than focusing on what we think is normal or average, we are going to start from a place where we expect and plan for the presence of diversity and work to build in flexibility and choice so people can access their education in a way that works for them.</a:t>
            </a:r>
            <a:endParaRPr lang="en-CA" dirty="0">
              <a:cs typeface="Calibri"/>
            </a:endParaRPr>
          </a:p>
          <a:p>
            <a:endParaRPr lang="en-CA" dirty="0">
              <a:cs typeface="Calibri"/>
            </a:endParaRPr>
          </a:p>
          <a:p>
            <a:r>
              <a:rPr lang="en-CA" dirty="0">
                <a:cs typeface="Calibri"/>
              </a:rPr>
              <a:t>Although accessibility can benefit everyone, the needs of disabled people are the priority and focus of accessibility work.</a:t>
            </a:r>
          </a:p>
        </p:txBody>
      </p:sp>
      <p:sp>
        <p:nvSpPr>
          <p:cNvPr id="4" name="Slide Number Placeholder 3"/>
          <p:cNvSpPr>
            <a:spLocks noGrp="1"/>
          </p:cNvSpPr>
          <p:nvPr>
            <p:ph type="sldNum" sz="quarter" idx="5"/>
          </p:nvPr>
        </p:nvSpPr>
        <p:spPr/>
        <p:txBody>
          <a:bodyPr/>
          <a:lstStyle/>
          <a:p>
            <a:fld id="{C608F43B-2871-463A-AD9E-8FFEE86A9B16}" type="slidenum">
              <a:rPr lang="en-US" smtClean="0"/>
              <a:t>3</a:t>
            </a:fld>
            <a:endParaRPr lang="en-US"/>
          </a:p>
        </p:txBody>
      </p:sp>
    </p:spTree>
    <p:extLst>
      <p:ext uri="{BB962C8B-B14F-4D97-AF65-F5344CB8AC3E}">
        <p14:creationId xmlns:p14="http://schemas.microsoft.com/office/powerpoint/2010/main" val="274887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750"/>
              </a:spcBef>
            </a:pPr>
            <a:r>
              <a:rPr lang="en-US" dirty="0">
                <a:cs typeface="Calibri"/>
              </a:rPr>
              <a:t>Since we are talking about social media, let's start with Hashtags. Especially multi-word hashtags. Hashtags are used across multiple social media platforms.</a:t>
            </a:r>
            <a:endParaRPr lang="en-US" dirty="0"/>
          </a:p>
          <a:p>
            <a:pPr>
              <a:lnSpc>
                <a:spcPct val="90000"/>
              </a:lnSpc>
              <a:spcBef>
                <a:spcPts val="750"/>
              </a:spcBef>
            </a:pPr>
            <a:endParaRPr lang="en-US" dirty="0">
              <a:cs typeface="Calibri" panose="020F0502020204030204"/>
            </a:endParaRPr>
          </a:p>
          <a:p>
            <a:pPr>
              <a:lnSpc>
                <a:spcPct val="90000"/>
              </a:lnSpc>
              <a:spcBef>
                <a:spcPts val="750"/>
              </a:spcBef>
            </a:pPr>
            <a:r>
              <a:rPr lang="en-US" dirty="0">
                <a:cs typeface="Calibri" panose="020F0502020204030204"/>
              </a:rPr>
              <a:t>On the screen I have examples of hashtags written in two different ways. On the left, the hashtags use lower case. On the right, the hashtags use </a:t>
            </a:r>
            <a:r>
              <a:rPr lang="en-US" dirty="0" err="1">
                <a:cs typeface="Calibri" panose="020F0502020204030204"/>
              </a:rPr>
              <a:t>PascalCase</a:t>
            </a:r>
            <a:r>
              <a:rPr lang="en-US" dirty="0">
                <a:cs typeface="Calibri" panose="020F0502020204030204"/>
              </a:rPr>
              <a:t>.</a:t>
            </a:r>
          </a:p>
          <a:p>
            <a:pPr>
              <a:lnSpc>
                <a:spcPct val="90000"/>
              </a:lnSpc>
              <a:spcBef>
                <a:spcPts val="750"/>
              </a:spcBef>
            </a:pPr>
            <a:endParaRPr lang="en-US" dirty="0"/>
          </a:p>
          <a:p>
            <a:pPr>
              <a:lnSpc>
                <a:spcPct val="90000"/>
              </a:lnSpc>
              <a:spcBef>
                <a:spcPts val="750"/>
              </a:spcBef>
            </a:pPr>
            <a:r>
              <a:rPr lang="en-US" err="1"/>
              <a:t>PascalCase</a:t>
            </a:r>
            <a:r>
              <a:rPr lang="en-US" dirty="0"/>
              <a:t>: When there are no spaces between words and the first letter of each word is capitalized.</a:t>
            </a:r>
            <a:endParaRPr lang="en-US" dirty="0">
              <a:cs typeface="Calibri"/>
            </a:endParaRPr>
          </a:p>
          <a:p>
            <a:pPr>
              <a:lnSpc>
                <a:spcPct val="90000"/>
              </a:lnSpc>
              <a:spcBef>
                <a:spcPts val="750"/>
              </a:spcBef>
            </a:pPr>
            <a:endParaRPr lang="en-US" dirty="0"/>
          </a:p>
          <a:p>
            <a:pPr>
              <a:lnSpc>
                <a:spcPct val="90000"/>
              </a:lnSpc>
              <a:spcBef>
                <a:spcPts val="750"/>
              </a:spcBef>
            </a:pPr>
            <a:endParaRPr lang="en-US" dirty="0"/>
          </a:p>
          <a:p>
            <a:pPr>
              <a:lnSpc>
                <a:spcPct val="90000"/>
              </a:lnSpc>
              <a:spcBef>
                <a:spcPts val="750"/>
              </a:spcBef>
            </a:pPr>
            <a:r>
              <a:rPr lang="en-US" dirty="0"/>
              <a:t>Why use </a:t>
            </a:r>
            <a:r>
              <a:rPr lang="en-US" dirty="0" err="1"/>
              <a:t>PascalCase</a:t>
            </a:r>
            <a:r>
              <a:rPr lang="en-US" dirty="0"/>
              <a:t>?</a:t>
            </a:r>
          </a:p>
          <a:p>
            <a:pPr marL="342900" indent="-342900">
              <a:lnSpc>
                <a:spcPct val="90000"/>
              </a:lnSpc>
              <a:spcBef>
                <a:spcPts val="750"/>
              </a:spcBef>
              <a:buFont typeface="Arial,Sans-Serif"/>
              <a:buChar char="•"/>
            </a:pPr>
            <a:r>
              <a:rPr lang="en-US" dirty="0"/>
              <a:t>Easier to read</a:t>
            </a:r>
          </a:p>
          <a:p>
            <a:pPr marL="342900" indent="-342900">
              <a:lnSpc>
                <a:spcPct val="90000"/>
              </a:lnSpc>
              <a:spcBef>
                <a:spcPts val="750"/>
              </a:spcBef>
              <a:buFont typeface="Arial,Sans-Serif"/>
              <a:buChar char="•"/>
            </a:pPr>
            <a:r>
              <a:rPr lang="en-US" dirty="0"/>
              <a:t>Screen readers will pronounce each word individually</a:t>
            </a:r>
          </a:p>
        </p:txBody>
      </p:sp>
      <p:sp>
        <p:nvSpPr>
          <p:cNvPr id="4" name="Slide Number Placeholder 3"/>
          <p:cNvSpPr>
            <a:spLocks noGrp="1"/>
          </p:cNvSpPr>
          <p:nvPr>
            <p:ph type="sldNum" sz="quarter" idx="5"/>
          </p:nvPr>
        </p:nvSpPr>
        <p:spPr/>
        <p:txBody>
          <a:bodyPr/>
          <a:lstStyle/>
          <a:p>
            <a:fld id="{C608F43B-2871-463A-AD9E-8FFEE86A9B16}" type="slidenum">
              <a:rPr lang="en-US" smtClean="0"/>
              <a:t>4</a:t>
            </a:fld>
            <a:endParaRPr lang="en-US"/>
          </a:p>
        </p:txBody>
      </p:sp>
    </p:spTree>
    <p:extLst>
      <p:ext uri="{BB962C8B-B14F-4D97-AF65-F5344CB8AC3E}">
        <p14:creationId xmlns:p14="http://schemas.microsoft.com/office/powerpoint/2010/main" val="87006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Emojis are accessible – when a screen reader encounters an emoji, it will read out the label an emoji is associated with. However, when people overuse emojis, it can become a problem.</a:t>
            </a:r>
          </a:p>
          <a:p>
            <a:endParaRPr lang="en-US" dirty="0">
              <a:ea typeface="Calibri"/>
              <a:cs typeface="Calibri"/>
            </a:endParaRPr>
          </a:p>
          <a:p>
            <a:r>
              <a:rPr lang="en-US" dirty="0">
                <a:ea typeface="Calibri"/>
                <a:cs typeface="Calibri"/>
              </a:rPr>
              <a:t>So in this example, there is a screen shot of a social media post that reads: Why are my toes so cold even when I have my slippers on? And in between each word, there is a hands-clapping emoji. </a:t>
            </a:r>
          </a:p>
          <a:p>
            <a:endParaRPr lang="en-US" dirty="0">
              <a:ea typeface="Calibri"/>
              <a:cs typeface="Calibri"/>
            </a:endParaRPr>
          </a:p>
          <a:p>
            <a:r>
              <a:rPr lang="en-US" dirty="0">
                <a:ea typeface="Calibri"/>
                <a:cs typeface="Calibri"/>
              </a:rPr>
              <a:t>So for people reading this post visually, the effect is clear. It's imitating the effect of clapping between each word to give emphasis. However, if using a screen reader, you would hear something like: Why clapping hands sign are clapping hands sign my clapping hands sign toes clapping hands sign etc. It's much harder to understand the post and it takes a lot longer to get through the emojis.</a:t>
            </a:r>
          </a:p>
          <a:p>
            <a:endParaRPr lang="en-US" dirty="0">
              <a:ea typeface="Calibri"/>
              <a:cs typeface="Calibri"/>
            </a:endParaRPr>
          </a:p>
          <a:p>
            <a:r>
              <a:rPr lang="en-US" dirty="0">
                <a:ea typeface="Calibri"/>
                <a:cs typeface="Calibri"/>
              </a:rPr>
              <a:t>So if using emojis, use them in moderation.</a:t>
            </a:r>
          </a:p>
        </p:txBody>
      </p:sp>
      <p:sp>
        <p:nvSpPr>
          <p:cNvPr id="4" name="Slide Number Placeholder 3"/>
          <p:cNvSpPr>
            <a:spLocks noGrp="1"/>
          </p:cNvSpPr>
          <p:nvPr>
            <p:ph type="sldNum" sz="quarter" idx="5"/>
          </p:nvPr>
        </p:nvSpPr>
        <p:spPr/>
        <p:txBody>
          <a:bodyPr/>
          <a:lstStyle/>
          <a:p>
            <a:fld id="{C608F43B-2871-463A-AD9E-8FFEE86A9B16}" type="slidenum">
              <a:rPr lang="en-US" smtClean="0"/>
              <a:t>5</a:t>
            </a:fld>
            <a:endParaRPr lang="en-US"/>
          </a:p>
        </p:txBody>
      </p:sp>
    </p:spTree>
    <p:extLst>
      <p:ext uri="{BB962C8B-B14F-4D97-AF65-F5344CB8AC3E}">
        <p14:creationId xmlns:p14="http://schemas.microsoft.com/office/powerpoint/2010/main" val="33097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here is another example of a trend that was going around on Twitter a few years ago, where people would use backslashes, underscores, and parentheses to create the shape of a tea cup and then write some sort of statement inside the tea cup, which they called: Today's tea. In this screenshot, the tea is: "Grad students should be paid livable wages for their hard work." For anyone who can see the tweet, the point is clear. However, this is what that same Tweet sounded like when read with a screen reader.</a:t>
            </a:r>
          </a:p>
          <a:p>
            <a:endParaRPr lang="en-US" dirty="0">
              <a:ea typeface="Calibri"/>
              <a:cs typeface="Calibri"/>
            </a:endParaRPr>
          </a:p>
          <a:p>
            <a:r>
              <a:rPr lang="en-US" dirty="0">
                <a:ea typeface="Calibri"/>
                <a:cs typeface="Calibri"/>
              </a:rPr>
              <a:t>This also applies to fancy fonts and characters that people sometimes copy into their posts. Often the screen reader will read out the character name and not the word, which means the meaning is lost and they are left to listen to a bunch of repetitive characters.</a:t>
            </a:r>
          </a:p>
        </p:txBody>
      </p:sp>
      <p:sp>
        <p:nvSpPr>
          <p:cNvPr id="4" name="Slide Number Placeholder 3"/>
          <p:cNvSpPr>
            <a:spLocks noGrp="1"/>
          </p:cNvSpPr>
          <p:nvPr>
            <p:ph type="sldNum" sz="quarter" idx="5"/>
          </p:nvPr>
        </p:nvSpPr>
        <p:spPr/>
        <p:txBody>
          <a:bodyPr/>
          <a:lstStyle/>
          <a:p>
            <a:fld id="{C608F43B-2871-463A-AD9E-8FFEE86A9B16}" type="slidenum">
              <a:rPr lang="en-US" smtClean="0"/>
              <a:t>6</a:t>
            </a:fld>
            <a:endParaRPr lang="en-US"/>
          </a:p>
        </p:txBody>
      </p:sp>
    </p:spTree>
    <p:extLst>
      <p:ext uri="{BB962C8B-B14F-4D97-AF65-F5344CB8AC3E}">
        <p14:creationId xmlns:p14="http://schemas.microsoft.com/office/powerpoint/2010/main" val="109814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 let's say, there is a social media trend going around that relies on visual layout, lots of emojis, or symbols, and you have a great idea for a post, is there an accessible way to participate? Does anyone have any ideas?</a:t>
            </a:r>
          </a:p>
          <a:p>
            <a:endParaRPr lang="en-US" dirty="0">
              <a:ea typeface="Calibri"/>
              <a:cs typeface="Calibri"/>
            </a:endParaRPr>
          </a:p>
          <a:p>
            <a:r>
              <a:rPr lang="en-US" dirty="0">
                <a:ea typeface="Calibri"/>
                <a:cs typeface="Calibri"/>
              </a:rPr>
              <a:t>So set up your post on the social media platform however you want. Then take a screenshot and post that screenshot with alt text, which is a text description that is added to the image that is accessible to people using screen readers. That way you still get the visual affect, but the content is more accessible and user friendly.</a:t>
            </a:r>
          </a:p>
        </p:txBody>
      </p:sp>
      <p:sp>
        <p:nvSpPr>
          <p:cNvPr id="4" name="Slide Number Placeholder 3"/>
          <p:cNvSpPr>
            <a:spLocks noGrp="1"/>
          </p:cNvSpPr>
          <p:nvPr>
            <p:ph type="sldNum" sz="quarter" idx="5"/>
          </p:nvPr>
        </p:nvSpPr>
        <p:spPr/>
        <p:txBody>
          <a:bodyPr/>
          <a:lstStyle/>
          <a:p>
            <a:fld id="{C608F43B-2871-463A-AD9E-8FFEE86A9B16}" type="slidenum">
              <a:rPr lang="en-US" smtClean="0"/>
              <a:t>7</a:t>
            </a:fld>
            <a:endParaRPr lang="en-US"/>
          </a:p>
        </p:txBody>
      </p:sp>
    </p:spTree>
    <p:extLst>
      <p:ext uri="{BB962C8B-B14F-4D97-AF65-F5344CB8AC3E}">
        <p14:creationId xmlns:p14="http://schemas.microsoft.com/office/powerpoint/2010/main" val="254156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we've talked about in past webinars in this series, images need text descriptions to be accessible to people who cannot see them. </a:t>
            </a:r>
            <a:endParaRPr lang="en-US"/>
          </a:p>
          <a:p>
            <a:endParaRPr lang="en-US" dirty="0">
              <a:ea typeface="Calibri"/>
              <a:cs typeface="Calibri"/>
            </a:endParaRPr>
          </a:p>
          <a:p>
            <a:r>
              <a:rPr lang="en-US" dirty="0">
                <a:ea typeface="Calibri"/>
                <a:cs typeface="Calibri"/>
              </a:rPr>
              <a:t>All social media platforms should allow you to add alternative text to images. Look for an "alt" or "Describe" button. Or look in the settings for the image. If you don't see a place to add a description, describe the image in the post itself. You can also try googling the name of the social media platform and "how to add alt text" to find specific instructions for a platform.</a:t>
            </a:r>
            <a:endParaRPr lang="en-US" dirty="0"/>
          </a:p>
          <a:p>
            <a:endParaRPr lang="en-US" dirty="0">
              <a:ea typeface="Calibri"/>
              <a:cs typeface="Calibri"/>
            </a:endParaRPr>
          </a:p>
          <a:p>
            <a:r>
              <a:rPr lang="en-US" dirty="0">
                <a:ea typeface="Calibri"/>
                <a:cs typeface="Calibri"/>
              </a:rPr>
              <a:t>If you're not sure how to describe an image, we covered that topic in a previous accessibility bites session, and you will be able to find the resources from that session in the folder I shared a link to at the beginning of the presentation. In the screenshot on the slide, I am adding alt text to an image on the BlueSky social media platform. The alt text reads: An empty, snow covered highway with tire tracks running down each lane. The trees on either side are bare and coated with frost. The sky is blue and clear.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608F43B-2871-463A-AD9E-8FFEE86A9B16}" type="slidenum">
              <a:rPr lang="en-US" smtClean="0"/>
              <a:t>8</a:t>
            </a:fld>
            <a:endParaRPr lang="en-US"/>
          </a:p>
        </p:txBody>
      </p:sp>
    </p:spTree>
    <p:extLst>
      <p:ext uri="{BB962C8B-B14F-4D97-AF65-F5344CB8AC3E}">
        <p14:creationId xmlns:p14="http://schemas.microsoft.com/office/powerpoint/2010/main" val="3545210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can also add alternative text to GIFs. In this example, the alt text reads: "A white blonde woman takes an exaggerated bow in front of a bright pink background. The words "thank you" appear above her."</a:t>
            </a:r>
          </a:p>
        </p:txBody>
      </p:sp>
      <p:sp>
        <p:nvSpPr>
          <p:cNvPr id="4" name="Slide Number Placeholder 3"/>
          <p:cNvSpPr>
            <a:spLocks noGrp="1"/>
          </p:cNvSpPr>
          <p:nvPr>
            <p:ph type="sldNum" sz="quarter" idx="5"/>
          </p:nvPr>
        </p:nvSpPr>
        <p:spPr/>
        <p:txBody>
          <a:bodyPr/>
          <a:lstStyle/>
          <a:p>
            <a:fld id="{C608F43B-2871-463A-AD9E-8FFEE86A9B16}" type="slidenum">
              <a:rPr lang="en-US" smtClean="0"/>
              <a:t>9</a:t>
            </a:fld>
            <a:endParaRPr lang="en-US"/>
          </a:p>
        </p:txBody>
      </p:sp>
    </p:spTree>
    <p:extLst>
      <p:ext uri="{BB962C8B-B14F-4D97-AF65-F5344CB8AC3E}">
        <p14:creationId xmlns:p14="http://schemas.microsoft.com/office/powerpoint/2010/main" val="2639587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C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3912" y="969578"/>
            <a:ext cx="6107821" cy="1550661"/>
          </a:xfrm>
        </p:spPr>
        <p:txBody>
          <a:bodyPr anchor="b">
            <a:normAutofit/>
          </a:bodyPr>
          <a:lstStyle>
            <a:lvl1pPr algn="l">
              <a:defRPr sz="4400"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Presentation Title Slide</a:t>
            </a:r>
          </a:p>
        </p:txBody>
      </p:sp>
      <p:sp>
        <p:nvSpPr>
          <p:cNvPr id="3" name="Subtitle 2"/>
          <p:cNvSpPr>
            <a:spLocks noGrp="1"/>
          </p:cNvSpPr>
          <p:nvPr>
            <p:ph type="subTitle" idx="1" hasCustomPrompt="1"/>
          </p:nvPr>
        </p:nvSpPr>
        <p:spPr>
          <a:xfrm>
            <a:off x="2163913" y="2535448"/>
            <a:ext cx="6107822" cy="541821"/>
          </a:xfrm>
        </p:spPr>
        <p:txBody>
          <a:bodyPr>
            <a:normAutofit/>
          </a:bodyPr>
          <a:lstStyle>
            <a:lvl1pPr marL="0" indent="0" algn="l">
              <a:buNone/>
              <a:defRPr sz="2400" b="0" i="0">
                <a:latin typeface="Noto Sans Medium" panose="020B0502040504020204" pitchFamily="34" charset="0"/>
                <a:ea typeface="Noto Sans Medium" panose="020B0502040504020204" pitchFamily="34" charset="0"/>
                <a:cs typeface="Noto Sans Medium" panose="020B050204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2163912" y="3230274"/>
            <a:ext cx="4031936" cy="1214535"/>
          </a:xfrm>
        </p:spPr>
        <p:txBody>
          <a:bodyPr>
            <a:normAutofit/>
          </a:bodyPr>
          <a:lstStyle>
            <a:lvl1pPr marL="0" indent="0">
              <a:buNone/>
              <a:defRPr sz="1300"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dirty="0"/>
              <a:t>Presenter Information</a:t>
            </a:r>
          </a:p>
        </p:txBody>
      </p:sp>
    </p:spTree>
    <p:extLst>
      <p:ext uri="{BB962C8B-B14F-4D97-AF65-F5344CB8AC3E}">
        <p14:creationId xmlns:p14="http://schemas.microsoft.com/office/powerpoint/2010/main" val="272632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BEF60-2F79-D91B-3381-DDEC24DF332E}"/>
              </a:ext>
            </a:extLst>
          </p:cNvPr>
          <p:cNvSpPr>
            <a:spLocks noGrp="1"/>
          </p:cNvSpPr>
          <p:nvPr>
            <p:ph type="title" hasCustomPrompt="1"/>
          </p:nvPr>
        </p:nvSpPr>
        <p:spPr>
          <a:xfrm>
            <a:off x="833479" y="273845"/>
            <a:ext cx="7419173" cy="994172"/>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(Option 2)</a:t>
            </a:r>
          </a:p>
        </p:txBody>
      </p:sp>
      <p:sp>
        <p:nvSpPr>
          <p:cNvPr id="5" name="Content Placeholder 2">
            <a:extLst>
              <a:ext uri="{FF2B5EF4-FFF2-40B4-BE49-F238E27FC236}">
                <a16:creationId xmlns:a16="http://schemas.microsoft.com/office/drawing/2014/main" id="{E4FEDF7A-3288-8F8C-C249-40D4C2CB7D06}"/>
              </a:ext>
            </a:extLst>
          </p:cNvPr>
          <p:cNvSpPr>
            <a:spLocks noGrp="1"/>
          </p:cNvSpPr>
          <p:nvPr>
            <p:ph idx="1"/>
          </p:nvPr>
        </p:nvSpPr>
        <p:spPr>
          <a:xfrm>
            <a:off x="833479" y="1369219"/>
            <a:ext cx="7419173" cy="312042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82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Slide - with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305435" y="4489647"/>
            <a:ext cx="7372073" cy="435130"/>
          </a:xfrm>
        </p:spPr>
        <p:txBody>
          <a:bodyPr>
            <a:normAutofit/>
          </a:bodyPr>
          <a:lstStyle>
            <a:lvl1pPr marL="0" indent="0">
              <a:buNone/>
              <a:defRPr sz="1000" b="0" i="0">
                <a:latin typeface="Noto Sans Light" panose="020B0402040504020204" pitchFamily="34" charset="0"/>
                <a:ea typeface="Noto Sans Light" panose="020B0402040504020204" pitchFamily="34" charset="0"/>
                <a:cs typeface="Noto Sans Light" panose="020B0402040504020204" pitchFamily="34" charset="0"/>
              </a:defRPr>
            </a:lvl1pPr>
          </a:lstStyle>
          <a:p>
            <a:pPr lvl="0"/>
            <a:r>
              <a:rPr lang="en-US" dirty="0"/>
              <a:t>Copyright</a:t>
            </a:r>
          </a:p>
        </p:txBody>
      </p:sp>
      <p:sp>
        <p:nvSpPr>
          <p:cNvPr id="5" name="Title 1">
            <a:extLst>
              <a:ext uri="{FF2B5EF4-FFF2-40B4-BE49-F238E27FC236}">
                <a16:creationId xmlns:a16="http://schemas.microsoft.com/office/drawing/2014/main" id="{041D671B-8F33-7960-59EC-513683590E8B}"/>
              </a:ext>
            </a:extLst>
          </p:cNvPr>
          <p:cNvSpPr>
            <a:spLocks noGrp="1"/>
          </p:cNvSpPr>
          <p:nvPr>
            <p:ph type="title" hasCustomPrompt="1"/>
          </p:nvPr>
        </p:nvSpPr>
        <p:spPr>
          <a:xfrm>
            <a:off x="3152077" y="273845"/>
            <a:ext cx="5785806" cy="994172"/>
          </a:xfrm>
        </p:spPr>
        <p:txBody>
          <a:bodyPr/>
          <a:lstStyle>
            <a:lvl1pPr algn="l">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a:t>
            </a:r>
          </a:p>
        </p:txBody>
      </p:sp>
      <p:sp>
        <p:nvSpPr>
          <p:cNvPr id="6" name="Content Placeholder 2">
            <a:extLst>
              <a:ext uri="{FF2B5EF4-FFF2-40B4-BE49-F238E27FC236}">
                <a16:creationId xmlns:a16="http://schemas.microsoft.com/office/drawing/2014/main" id="{670D0A95-B44B-FED9-F305-F0A85E760A2B}"/>
              </a:ext>
            </a:extLst>
          </p:cNvPr>
          <p:cNvSpPr>
            <a:spLocks noGrp="1"/>
          </p:cNvSpPr>
          <p:nvPr>
            <p:ph idx="1"/>
          </p:nvPr>
        </p:nvSpPr>
        <p:spPr>
          <a:xfrm>
            <a:off x="305435" y="1369219"/>
            <a:ext cx="7372073" cy="3057124"/>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C279-953B-21E8-E99E-5D71449359F7}"/>
              </a:ext>
            </a:extLst>
          </p:cNvPr>
          <p:cNvSpPr>
            <a:spLocks noGrp="1"/>
          </p:cNvSpPr>
          <p:nvPr>
            <p:ph type="title" hasCustomPrompt="1"/>
          </p:nvPr>
        </p:nvSpPr>
        <p:spPr>
          <a:xfrm>
            <a:off x="628650" y="-1164105"/>
            <a:ext cx="7886700" cy="994172"/>
          </a:xfrm>
        </p:spPr>
        <p:txBody>
          <a:bodyPr/>
          <a:lstStyle/>
          <a:p>
            <a:r>
              <a:rPr lang="en-US" dirty="0"/>
              <a:t>Blank</a:t>
            </a:r>
          </a:p>
        </p:txBody>
      </p:sp>
    </p:spTree>
    <p:extLst>
      <p:ext uri="{BB962C8B-B14F-4D97-AF65-F5344CB8AC3E}">
        <p14:creationId xmlns:p14="http://schemas.microsoft.com/office/powerpoint/2010/main" val="2336008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ver (with C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CD9165-474D-DFE2-BBD7-F1026D5ED72E}"/>
              </a:ext>
            </a:extLst>
          </p:cNvPr>
          <p:cNvSpPr>
            <a:spLocks noGrp="1"/>
          </p:cNvSpPr>
          <p:nvPr>
            <p:ph type="ctrTitle" hasCustomPrompt="1"/>
          </p:nvPr>
        </p:nvSpPr>
        <p:spPr>
          <a:xfrm>
            <a:off x="796358" y="969578"/>
            <a:ext cx="6107821" cy="1550661"/>
          </a:xfrm>
        </p:spPr>
        <p:txBody>
          <a:bodyPr anchor="b">
            <a:normAutofit/>
          </a:bodyPr>
          <a:lstStyle>
            <a:lvl1pPr algn="l">
              <a:defRPr sz="4400"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Final Slide</a:t>
            </a:r>
          </a:p>
        </p:txBody>
      </p:sp>
      <p:sp>
        <p:nvSpPr>
          <p:cNvPr id="5" name="Subtitle 2">
            <a:extLst>
              <a:ext uri="{FF2B5EF4-FFF2-40B4-BE49-F238E27FC236}">
                <a16:creationId xmlns:a16="http://schemas.microsoft.com/office/drawing/2014/main" id="{734C0443-5810-C08C-D2B4-B218813353F5}"/>
              </a:ext>
            </a:extLst>
          </p:cNvPr>
          <p:cNvSpPr>
            <a:spLocks noGrp="1"/>
          </p:cNvSpPr>
          <p:nvPr>
            <p:ph type="subTitle" idx="1" hasCustomPrompt="1"/>
          </p:nvPr>
        </p:nvSpPr>
        <p:spPr>
          <a:xfrm>
            <a:off x="796359" y="2535448"/>
            <a:ext cx="6107822" cy="541821"/>
          </a:xfrm>
        </p:spPr>
        <p:txBody>
          <a:bodyPr>
            <a:normAutofit/>
          </a:bodyPr>
          <a:lstStyle>
            <a:lvl1pPr marL="0" indent="0" algn="l">
              <a:buNone/>
              <a:defRPr sz="2400" b="0" i="0">
                <a:latin typeface="Noto Sans Medium" panose="020B0502040504020204" pitchFamily="34" charset="0"/>
                <a:ea typeface="Noto Sans Medium" panose="020B0502040504020204" pitchFamily="34" charset="0"/>
                <a:cs typeface="Noto Sans Medium" panose="020B050204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Questions?</a:t>
            </a:r>
          </a:p>
        </p:txBody>
      </p:sp>
      <p:sp>
        <p:nvSpPr>
          <p:cNvPr id="6" name="Text Placeholder 10">
            <a:extLst>
              <a:ext uri="{FF2B5EF4-FFF2-40B4-BE49-F238E27FC236}">
                <a16:creationId xmlns:a16="http://schemas.microsoft.com/office/drawing/2014/main" id="{3FB3FC21-EB7A-1163-6099-DF404F46D1A3}"/>
              </a:ext>
            </a:extLst>
          </p:cNvPr>
          <p:cNvSpPr>
            <a:spLocks noGrp="1"/>
          </p:cNvSpPr>
          <p:nvPr>
            <p:ph type="body" sz="quarter" idx="13" hasCustomPrompt="1"/>
          </p:nvPr>
        </p:nvSpPr>
        <p:spPr>
          <a:xfrm>
            <a:off x="796358" y="3230274"/>
            <a:ext cx="4031936" cy="1214535"/>
          </a:xfrm>
        </p:spPr>
        <p:txBody>
          <a:bodyPr>
            <a:normAutofit/>
          </a:bodyPr>
          <a:lstStyle>
            <a:lvl1pPr marL="0" indent="0">
              <a:buNone/>
              <a:defRPr sz="1300"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dirty="0"/>
              <a:t>Attributions</a:t>
            </a:r>
          </a:p>
        </p:txBody>
      </p:sp>
    </p:spTree>
    <p:extLst>
      <p:ext uri="{BB962C8B-B14F-4D97-AF65-F5344CB8AC3E}">
        <p14:creationId xmlns:p14="http://schemas.microsoft.com/office/powerpoint/2010/main" val="3868818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14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with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83685" y="969578"/>
            <a:ext cx="6107821" cy="1550661"/>
          </a:xfrm>
        </p:spPr>
        <p:txBody>
          <a:bodyPr anchor="b">
            <a:normAutofit/>
          </a:bodyPr>
          <a:lstStyle>
            <a:lvl1pPr algn="l">
              <a:defRPr sz="4400"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Presentation Title Slide</a:t>
            </a:r>
          </a:p>
        </p:txBody>
      </p:sp>
      <p:sp>
        <p:nvSpPr>
          <p:cNvPr id="3" name="Subtitle 2"/>
          <p:cNvSpPr>
            <a:spLocks noGrp="1"/>
          </p:cNvSpPr>
          <p:nvPr>
            <p:ph type="subTitle" idx="1" hasCustomPrompt="1"/>
          </p:nvPr>
        </p:nvSpPr>
        <p:spPr>
          <a:xfrm>
            <a:off x="783686" y="2535448"/>
            <a:ext cx="6107822" cy="541821"/>
          </a:xfrm>
        </p:spPr>
        <p:txBody>
          <a:bodyPr>
            <a:normAutofit/>
          </a:bodyPr>
          <a:lstStyle>
            <a:lvl1pPr marL="0" indent="0" algn="l">
              <a:buNone/>
              <a:defRPr sz="2400" b="0" i="0">
                <a:latin typeface="Noto Sans Medium" panose="020B0502040504020204" pitchFamily="34" charset="0"/>
                <a:ea typeface="Noto Sans Medium" panose="020B0502040504020204" pitchFamily="34" charset="0"/>
                <a:cs typeface="Noto Sans Medium" panose="020B050204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11" name="Text Placeholder 10">
            <a:extLst>
              <a:ext uri="{FF2B5EF4-FFF2-40B4-BE49-F238E27FC236}">
                <a16:creationId xmlns:a16="http://schemas.microsoft.com/office/drawing/2014/main" id="{96B51E90-7590-46B2-B8FE-B5A8C21828BD}"/>
              </a:ext>
            </a:extLst>
          </p:cNvPr>
          <p:cNvSpPr>
            <a:spLocks noGrp="1"/>
          </p:cNvSpPr>
          <p:nvPr>
            <p:ph type="body" sz="quarter" idx="13" hasCustomPrompt="1"/>
          </p:nvPr>
        </p:nvSpPr>
        <p:spPr>
          <a:xfrm>
            <a:off x="783685" y="3230274"/>
            <a:ext cx="4031936" cy="1214535"/>
          </a:xfrm>
        </p:spPr>
        <p:txBody>
          <a:bodyPr>
            <a:normAutofit/>
          </a:bodyPr>
          <a:lstStyle>
            <a:lvl1pPr marL="0" indent="0">
              <a:buNone/>
              <a:defRPr sz="1300" b="0" i="0">
                <a:latin typeface="Noto Sans" panose="020B0502040504020204" pitchFamily="34" charset="0"/>
                <a:ea typeface="Noto Sans" panose="020B0502040504020204" pitchFamily="34" charset="0"/>
                <a:cs typeface="Noto Sans" panose="020B0502040504020204" pitchFamily="34" charset="0"/>
              </a:defRPr>
            </a:lvl1pPr>
          </a:lstStyle>
          <a:p>
            <a:pPr lvl="0"/>
            <a:r>
              <a:rPr lang="en-US" dirty="0"/>
              <a:t>Presenter Information</a:t>
            </a:r>
          </a:p>
        </p:txBody>
      </p:sp>
    </p:spTree>
    <p:extLst>
      <p:ext uri="{BB962C8B-B14F-4D97-AF65-F5344CB8AC3E}">
        <p14:creationId xmlns:p14="http://schemas.microsoft.com/office/powerpoint/2010/main" val="1260599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ark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9579" y="1070919"/>
            <a:ext cx="8064843" cy="1312523"/>
          </a:xfrm>
        </p:spPr>
        <p:txBody>
          <a:bodyPr anchor="b">
            <a:normAutofit/>
          </a:bodyPr>
          <a:lstStyle>
            <a:lvl1pPr algn="ctr">
              <a:defRPr sz="4400" b="0" i="0">
                <a:solidFill>
                  <a:schemeClr val="bg1"/>
                </a:solidFill>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Section Header</a:t>
            </a:r>
          </a:p>
        </p:txBody>
      </p:sp>
      <p:sp>
        <p:nvSpPr>
          <p:cNvPr id="3" name="Subtitle 2"/>
          <p:cNvSpPr>
            <a:spLocks noGrp="1"/>
          </p:cNvSpPr>
          <p:nvPr>
            <p:ph type="subTitle" idx="1" hasCustomPrompt="1"/>
          </p:nvPr>
        </p:nvSpPr>
        <p:spPr>
          <a:xfrm>
            <a:off x="1392194" y="2628640"/>
            <a:ext cx="6359612" cy="1807719"/>
          </a:xfrm>
        </p:spPr>
        <p:txBody>
          <a:bodyPr>
            <a:normAutofit/>
          </a:bodyPr>
          <a:lstStyle>
            <a:lvl1pPr marL="0" indent="0" algn="ctr">
              <a:buNone/>
              <a:defRPr sz="2800" b="0" i="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nd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F096A5-69C5-7787-7D8B-8E3AF20F8BC3}"/>
              </a:ext>
            </a:extLst>
          </p:cNvPr>
          <p:cNvSpPr>
            <a:spLocks noGrp="1"/>
          </p:cNvSpPr>
          <p:nvPr>
            <p:ph type="ctrTitle" hasCustomPrompt="1"/>
          </p:nvPr>
        </p:nvSpPr>
        <p:spPr>
          <a:xfrm>
            <a:off x="1392194" y="1070919"/>
            <a:ext cx="6359612" cy="1312523"/>
          </a:xfrm>
        </p:spPr>
        <p:txBody>
          <a:bodyPr anchor="b">
            <a:normAutofit/>
          </a:bodyPr>
          <a:lstStyle>
            <a:lvl1pPr algn="ctr">
              <a:defRPr sz="4400" b="0" i="0">
                <a:solidFill>
                  <a:schemeClr val="tx1"/>
                </a:solidFill>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Section Header</a:t>
            </a:r>
          </a:p>
        </p:txBody>
      </p:sp>
      <p:sp>
        <p:nvSpPr>
          <p:cNvPr id="5" name="Subtitle 2">
            <a:extLst>
              <a:ext uri="{FF2B5EF4-FFF2-40B4-BE49-F238E27FC236}">
                <a16:creationId xmlns:a16="http://schemas.microsoft.com/office/drawing/2014/main" id="{1225DA01-541C-E9A4-746D-BB4235715E36}"/>
              </a:ext>
            </a:extLst>
          </p:cNvPr>
          <p:cNvSpPr>
            <a:spLocks noGrp="1"/>
          </p:cNvSpPr>
          <p:nvPr>
            <p:ph type="subTitle" idx="1" hasCustomPrompt="1"/>
          </p:nvPr>
        </p:nvSpPr>
        <p:spPr>
          <a:xfrm>
            <a:off x="1392194" y="2628640"/>
            <a:ext cx="6359612" cy="1807719"/>
          </a:xfrm>
        </p:spPr>
        <p:txBody>
          <a:bodyPr>
            <a:normAutofit/>
          </a:bodyPr>
          <a:lstStyle>
            <a:lvl1pPr marL="0" indent="0" algn="ctr">
              <a:buNone/>
              <a:defRPr sz="2800" b="0" i="0">
                <a:solidFill>
                  <a:schemeClr val="tx1"/>
                </a:solidFill>
                <a:latin typeface="Noto Sans Medium" panose="020B0502040504020204" pitchFamily="34" charset="0"/>
                <a:ea typeface="Noto Sans Medium" panose="020B0502040504020204" pitchFamily="34" charset="0"/>
                <a:cs typeface="Noto Sans Medium" panose="020B050204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974294"/>
            <a:ext cx="6858000" cy="2513235"/>
          </a:xfrm>
        </p:spPr>
        <p:txBody>
          <a:bodyPr anchor="ctr">
            <a:normAutofit/>
          </a:bodyPr>
          <a:lstStyle>
            <a:lvl1pPr algn="l">
              <a:defRPr sz="4000" b="0" i="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n-US" dirty="0"/>
              <a:t>“Quote”</a:t>
            </a:r>
          </a:p>
        </p:txBody>
      </p:sp>
      <p:sp>
        <p:nvSpPr>
          <p:cNvPr id="5" name="Text Placeholder 4">
            <a:extLst>
              <a:ext uri="{FF2B5EF4-FFF2-40B4-BE49-F238E27FC236}">
                <a16:creationId xmlns:a16="http://schemas.microsoft.com/office/drawing/2014/main" id="{9527DD61-C47B-44C4-B7AA-4856D6089102}"/>
              </a:ext>
            </a:extLst>
          </p:cNvPr>
          <p:cNvSpPr>
            <a:spLocks noGrp="1"/>
          </p:cNvSpPr>
          <p:nvPr>
            <p:ph type="body" sz="quarter" idx="10" hasCustomPrompt="1"/>
          </p:nvPr>
        </p:nvSpPr>
        <p:spPr>
          <a:xfrm>
            <a:off x="1143000" y="3487529"/>
            <a:ext cx="6858000" cy="1004957"/>
          </a:xfrm>
        </p:spPr>
        <p:txBody>
          <a:bodyPr/>
          <a:lstStyle>
            <a:lvl1pPr marL="0" indent="0" algn="l">
              <a:buNone/>
              <a:defRPr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342900" indent="0">
              <a:buNone/>
              <a:defRPr/>
            </a:lvl2pPr>
          </a:lstStyle>
          <a:p>
            <a:pPr lvl="0"/>
            <a:r>
              <a:rPr lang="en-US" dirty="0"/>
              <a:t>- Source of quote</a:t>
            </a:r>
          </a:p>
          <a:p>
            <a:pPr lvl="1"/>
            <a:endParaRPr lang="en-CA" dirty="0"/>
          </a:p>
        </p:txBody>
      </p:sp>
    </p:spTree>
    <p:extLst>
      <p:ext uri="{BB962C8B-B14F-4D97-AF65-F5344CB8AC3E}">
        <p14:creationId xmlns:p14="http://schemas.microsoft.com/office/powerpoint/2010/main" val="128329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4658" y="273844"/>
            <a:ext cx="7299015" cy="994172"/>
          </a:xfrm>
        </p:spPr>
        <p:txBody>
          <a:bodyPr/>
          <a:lstStyle>
            <a:lvl1pP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(Two Column)</a:t>
            </a:r>
          </a:p>
        </p:txBody>
      </p:sp>
      <p:sp>
        <p:nvSpPr>
          <p:cNvPr id="3" name="Content Placeholder 2"/>
          <p:cNvSpPr>
            <a:spLocks noGrp="1"/>
          </p:cNvSpPr>
          <p:nvPr>
            <p:ph sz="half" idx="1"/>
          </p:nvPr>
        </p:nvSpPr>
        <p:spPr>
          <a:xfrm>
            <a:off x="380326" y="1456565"/>
            <a:ext cx="3943351" cy="3176157"/>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456565"/>
            <a:ext cx="4191674" cy="3176157"/>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4658" y="273844"/>
            <a:ext cx="7299015" cy="994172"/>
          </a:xfrm>
        </p:spPr>
        <p:txBody>
          <a:bodyPr/>
          <a:lstStyle>
            <a:lvl1pP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(Two Column)</a:t>
            </a:r>
          </a:p>
        </p:txBody>
      </p:sp>
      <p:sp>
        <p:nvSpPr>
          <p:cNvPr id="3" name="Content Placeholder 2"/>
          <p:cNvSpPr>
            <a:spLocks noGrp="1"/>
          </p:cNvSpPr>
          <p:nvPr>
            <p:ph sz="half" idx="1"/>
          </p:nvPr>
        </p:nvSpPr>
        <p:spPr>
          <a:xfrm>
            <a:off x="380326" y="1456565"/>
            <a:ext cx="2665378" cy="3176157"/>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10129" y="1456565"/>
            <a:ext cx="2665378" cy="3176157"/>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2D68DA58-BDB8-2A75-3111-8A42E22D1B32}"/>
              </a:ext>
            </a:extLst>
          </p:cNvPr>
          <p:cNvSpPr>
            <a:spLocks noGrp="1"/>
          </p:cNvSpPr>
          <p:nvPr>
            <p:ph sz="quarter" idx="10"/>
          </p:nvPr>
        </p:nvSpPr>
        <p:spPr>
          <a:xfrm>
            <a:off x="6098296" y="1434128"/>
            <a:ext cx="2665377" cy="3175000"/>
          </a:xfrm>
        </p:spPr>
        <p:txBody>
          <a:bodyPr>
            <a:noAutofit/>
          </a:bodyPr>
          <a:lstStyle>
            <a:lvl1pPr>
              <a:defRPr sz="2400">
                <a:latin typeface="Noto Sans" panose="020B0502040504020204" pitchFamily="34" charset="0"/>
                <a:ea typeface="Noto Sans" panose="020B0502040504020204" pitchFamily="34" charset="0"/>
                <a:cs typeface="Noto Sans" panose="020B0502040504020204" pitchFamily="34" charset="0"/>
              </a:defRPr>
            </a:lvl1pPr>
            <a:lvl2pPr>
              <a:defRPr sz="2400">
                <a:latin typeface="Noto Sans" panose="020B0502040504020204" pitchFamily="34" charset="0"/>
                <a:ea typeface="Noto Sans" panose="020B0502040504020204" pitchFamily="34" charset="0"/>
                <a:cs typeface="Noto Sans" panose="020B0502040504020204" pitchFamily="34" charset="0"/>
              </a:defRPr>
            </a:lvl2pPr>
            <a:lvl3pPr>
              <a:defRPr sz="2400">
                <a:latin typeface="Noto Sans" panose="020B0502040504020204" pitchFamily="34" charset="0"/>
                <a:ea typeface="Noto Sans" panose="020B0502040504020204" pitchFamily="34" charset="0"/>
                <a:cs typeface="Noto Sans" panose="020B0502040504020204" pitchFamily="34" charset="0"/>
              </a:defRPr>
            </a:lvl3pPr>
            <a:lvl4pPr>
              <a:defRPr sz="2400">
                <a:latin typeface="Noto Sans" panose="020B0502040504020204" pitchFamily="34" charset="0"/>
                <a:ea typeface="Noto Sans" panose="020B0502040504020204" pitchFamily="34" charset="0"/>
                <a:cs typeface="Noto Sans" panose="020B0502040504020204" pitchFamily="34" charset="0"/>
              </a:defRPr>
            </a:lvl4pPr>
            <a:lvl5pPr>
              <a:defRPr sz="2400">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11082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tandard Slide - C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1348" y="273845"/>
            <a:ext cx="7431311" cy="994172"/>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(Option 1)</a:t>
            </a:r>
          </a:p>
        </p:txBody>
      </p:sp>
      <p:sp>
        <p:nvSpPr>
          <p:cNvPr id="3" name="Content Placeholder 2"/>
          <p:cNvSpPr>
            <a:spLocks noGrp="1"/>
          </p:cNvSpPr>
          <p:nvPr>
            <p:ph idx="1"/>
          </p:nvPr>
        </p:nvSpPr>
        <p:spPr>
          <a:xfrm>
            <a:off x="891348" y="1369219"/>
            <a:ext cx="7431311" cy="3073079"/>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93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Slide - Center Title with Refer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1348" y="273845"/>
            <a:ext cx="7431311" cy="994172"/>
          </a:xfrm>
        </p:spPr>
        <p:txBody>
          <a:bodyPr/>
          <a:lstStyle>
            <a:lvl1pPr algn="ctr">
              <a:defRPr b="0" i="0">
                <a:latin typeface="Noto Sans Thin" panose="020B0202040504020204" pitchFamily="34" charset="0"/>
                <a:ea typeface="Noto Sans Thin" panose="020B0202040504020204" pitchFamily="34" charset="0"/>
                <a:cs typeface="Noto Sans Thin" panose="020B0202040504020204" pitchFamily="34" charset="0"/>
              </a:defRPr>
            </a:lvl1pPr>
          </a:lstStyle>
          <a:p>
            <a:r>
              <a:rPr lang="en-US" dirty="0"/>
              <a:t>Title and Content (Option 1)</a:t>
            </a:r>
          </a:p>
        </p:txBody>
      </p:sp>
      <p:sp>
        <p:nvSpPr>
          <p:cNvPr id="3" name="Content Placeholder 2"/>
          <p:cNvSpPr>
            <a:spLocks noGrp="1"/>
          </p:cNvSpPr>
          <p:nvPr>
            <p:ph idx="1"/>
          </p:nvPr>
        </p:nvSpPr>
        <p:spPr>
          <a:xfrm>
            <a:off x="891348" y="1369219"/>
            <a:ext cx="7431311" cy="2781249"/>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C5100FE-1486-D16A-9948-AD88422AD6E8}"/>
              </a:ext>
            </a:extLst>
          </p:cNvPr>
          <p:cNvSpPr>
            <a:spLocks noGrp="1"/>
          </p:cNvSpPr>
          <p:nvPr>
            <p:ph type="body" sz="quarter" idx="10"/>
          </p:nvPr>
        </p:nvSpPr>
        <p:spPr>
          <a:xfrm>
            <a:off x="890588" y="4208463"/>
            <a:ext cx="7432675" cy="376237"/>
          </a:xfrm>
        </p:spPr>
        <p:txBody>
          <a:bodyPr>
            <a:noAutofit/>
          </a:bodyPr>
          <a:lstStyle>
            <a:lvl1pPr>
              <a:defRPr sz="1000"/>
            </a:lvl1pPr>
            <a:lvl2pPr>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8467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065931"/>
      </p:ext>
    </p:extLst>
  </p:cSld>
  <p:clrMap bg1="lt1" tx1="dk1" bg2="lt2" tx2="dk2" accent1="accent1" accent2="accent2" accent3="accent3" accent4="accent4" accent5="accent5" accent6="accent6" hlink="hlink" folHlink="folHlink"/>
  <p:sldLayoutIdLst>
    <p:sldLayoutId id="2147483686" r:id="rId1"/>
    <p:sldLayoutId id="2147483709" r:id="rId2"/>
    <p:sldLayoutId id="2147483675" r:id="rId3"/>
    <p:sldLayoutId id="2147483703" r:id="rId4"/>
    <p:sldLayoutId id="2147483704" r:id="rId5"/>
    <p:sldLayoutId id="2147483678" r:id="rId6"/>
    <p:sldLayoutId id="2147483710" r:id="rId7"/>
    <p:sldLayoutId id="2147483688" r:id="rId8"/>
    <p:sldLayoutId id="2147483711" r:id="rId9"/>
    <p:sldLayoutId id="2147483706" r:id="rId10"/>
    <p:sldLayoutId id="2147483702" r:id="rId11"/>
    <p:sldLayoutId id="2147483708" r:id="rId12"/>
    <p:sldLayoutId id="2147483707" r:id="rId13"/>
    <p:sldLayoutId id="2147483712" r:id="rId14"/>
  </p:sldLayoutIdLst>
  <p:txStyles>
    <p:titleStyle>
      <a:lvl1pPr algn="l" defTabSz="685800" rtl="0" eaLnBrk="1" latinLnBrk="0" hangingPunct="1">
        <a:lnSpc>
          <a:spcPct val="90000"/>
        </a:lnSpc>
        <a:spcBef>
          <a:spcPct val="0"/>
        </a:spcBef>
        <a:buNone/>
        <a:defRPr sz="3300" b="0" i="0" kern="1200">
          <a:solidFill>
            <a:schemeClr val="tx1"/>
          </a:solidFill>
          <a:latin typeface="Noto Sans Thin" panose="020B0202040504020204" pitchFamily="34" charset="0"/>
          <a:ea typeface="Noto Sans Thin" panose="020B0202040504020204" pitchFamily="34" charset="0"/>
          <a:cs typeface="Noto Sans Thin" panose="020B020204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Neue" charset="0"/>
          <a:ea typeface="Helvetica Neue" charset="0"/>
          <a:cs typeface="Helvetica Neue"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Neue" charset="0"/>
          <a:ea typeface="Helvetica Neue" charset="0"/>
          <a:cs typeface="Helvetica Neue"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bit.ly/accessbite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veroniiiica.com/tag/social-media/"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accessible-social.com/images-and-visuals/platform-image-accessibility" TargetMode="External"/><Relationship Id="rId2" Type="http://schemas.openxmlformats.org/officeDocument/2006/relationships/hyperlink" Target="https://www.accessi.org/blog/tiktok-accessibility-guide/" TargetMode="External"/><Relationship Id="rId1" Type="http://schemas.openxmlformats.org/officeDocument/2006/relationships/slideLayout" Target="../slideLayouts/slideLayout8.xml"/><Relationship Id="rId4" Type="http://schemas.openxmlformats.org/officeDocument/2006/relationships/hyperlink" Target="https://veroniiiica.com/tag/social-medi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it.ly/accessbites"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9.gi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B4890-3597-41C2-AE40-41BBE1D5EFCF}"/>
              </a:ext>
            </a:extLst>
          </p:cNvPr>
          <p:cNvSpPr>
            <a:spLocks noGrp="1"/>
          </p:cNvSpPr>
          <p:nvPr>
            <p:ph type="ctrTitle"/>
          </p:nvPr>
        </p:nvSpPr>
        <p:spPr>
          <a:xfrm>
            <a:off x="904072" y="956031"/>
            <a:ext cx="6107821" cy="1550661"/>
          </a:xfrm>
        </p:spPr>
        <p:txBody>
          <a:bodyPr/>
          <a:lstStyle/>
          <a:p>
            <a:r>
              <a:rPr lang="en-CA" dirty="0">
                <a:latin typeface="Noto Sans Thin"/>
              </a:rPr>
              <a:t>Social Media</a:t>
            </a:r>
            <a:endParaRPr lang="en-US" dirty="0"/>
          </a:p>
        </p:txBody>
      </p:sp>
      <p:sp>
        <p:nvSpPr>
          <p:cNvPr id="3" name="Subtitle 2">
            <a:extLst>
              <a:ext uri="{FF2B5EF4-FFF2-40B4-BE49-F238E27FC236}">
                <a16:creationId xmlns:a16="http://schemas.microsoft.com/office/drawing/2014/main" id="{205E8320-621B-4160-9833-4DBB63728701}"/>
              </a:ext>
            </a:extLst>
          </p:cNvPr>
          <p:cNvSpPr>
            <a:spLocks noGrp="1"/>
          </p:cNvSpPr>
          <p:nvPr>
            <p:ph type="subTitle" idx="1"/>
          </p:nvPr>
        </p:nvSpPr>
        <p:spPr>
          <a:xfrm>
            <a:off x="904072" y="2521901"/>
            <a:ext cx="7335855" cy="694826"/>
          </a:xfrm>
        </p:spPr>
        <p:txBody>
          <a:bodyPr vert="horz" lIns="91440" tIns="45720" rIns="91440" bIns="45720" rtlCol="0" anchor="t">
            <a:normAutofit/>
          </a:bodyPr>
          <a:lstStyle/>
          <a:p>
            <a:r>
              <a:rPr lang="en-US">
                <a:latin typeface="Noto Sans Medium"/>
              </a:rPr>
              <a:t>Download slides: </a:t>
            </a:r>
            <a:r>
              <a:rPr lang="en-US">
                <a:latin typeface="Noto Sans Medium"/>
                <a:hlinkClick r:id="rId4"/>
              </a:rPr>
              <a:t>bit.ly/accessbites</a:t>
            </a:r>
            <a:r>
              <a:rPr lang="en-US">
                <a:latin typeface="Noto Sans Medium"/>
              </a:rPr>
              <a:t> </a:t>
            </a:r>
            <a:endParaRPr lang="en-US"/>
          </a:p>
        </p:txBody>
      </p:sp>
      <p:sp>
        <p:nvSpPr>
          <p:cNvPr id="4" name="Text Placeholder 3">
            <a:extLst>
              <a:ext uri="{FF2B5EF4-FFF2-40B4-BE49-F238E27FC236}">
                <a16:creationId xmlns:a16="http://schemas.microsoft.com/office/drawing/2014/main" id="{D3E060A2-FE8A-4C81-969A-D978DB8AAD99}"/>
              </a:ext>
            </a:extLst>
          </p:cNvPr>
          <p:cNvSpPr>
            <a:spLocks noGrp="1"/>
          </p:cNvSpPr>
          <p:nvPr>
            <p:ph type="body" sz="quarter" idx="13"/>
          </p:nvPr>
        </p:nvSpPr>
        <p:spPr>
          <a:xfrm>
            <a:off x="904072" y="3216727"/>
            <a:ext cx="4031936" cy="1214535"/>
          </a:xfrm>
        </p:spPr>
        <p:txBody>
          <a:bodyPr vert="horz" lIns="91440" tIns="45720" rIns="91440" bIns="45720" rtlCol="0" anchor="t">
            <a:normAutofit/>
          </a:bodyPr>
          <a:lstStyle/>
          <a:p>
            <a:r>
              <a:rPr lang="en-CA" dirty="0">
                <a:latin typeface="Noto Sans"/>
                <a:ea typeface="Noto Sans"/>
                <a:cs typeface="Noto Sans"/>
              </a:rPr>
              <a:t>Josie Gray (she/her)</a:t>
            </a:r>
          </a:p>
          <a:p>
            <a:r>
              <a:rPr lang="en-US" dirty="0">
                <a:latin typeface="Noto Sans"/>
                <a:ea typeface="Noto Sans"/>
                <a:cs typeface="Noto Sans"/>
              </a:rPr>
              <a:t>B</a:t>
            </a:r>
            <a:r>
              <a:rPr lang="en-CA" dirty="0" err="1">
                <a:latin typeface="Noto Sans"/>
                <a:ea typeface="Noto Sans"/>
                <a:cs typeface="Noto Sans"/>
              </a:rPr>
              <a:t>Ccampus</a:t>
            </a:r>
            <a:endParaRPr lang="en-CA" dirty="0">
              <a:latin typeface="Noto Sans"/>
              <a:ea typeface="Noto Sans"/>
              <a:cs typeface="Noto Sans"/>
            </a:endParaRPr>
          </a:p>
          <a:p>
            <a:r>
              <a:rPr lang="en-CA" dirty="0">
                <a:latin typeface="Noto Sans"/>
                <a:ea typeface="Noto Sans"/>
                <a:cs typeface="Noto Sans"/>
              </a:rPr>
              <a:t>jgray@bccampus.ca</a:t>
            </a:r>
          </a:p>
          <a:p>
            <a:r>
              <a:rPr lang="en-CA" dirty="0">
                <a:latin typeface="Noto Sans"/>
                <a:ea typeface="Noto Sans"/>
                <a:cs typeface="Noto Sans"/>
              </a:rPr>
              <a:t>January 25, 2024</a:t>
            </a:r>
            <a:endParaRPr lang="en-US" dirty="0">
              <a:latin typeface="Noto Sans"/>
              <a:ea typeface="Noto Sans"/>
              <a:cs typeface="Noto Sans"/>
            </a:endParaRPr>
          </a:p>
        </p:txBody>
      </p:sp>
    </p:spTree>
    <p:extLst>
      <p:ext uri="{BB962C8B-B14F-4D97-AF65-F5344CB8AC3E}">
        <p14:creationId xmlns:p14="http://schemas.microsoft.com/office/powerpoint/2010/main" val="3259821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644100-5E18-0317-4222-D353EF75E384}"/>
              </a:ext>
            </a:extLst>
          </p:cNvPr>
          <p:cNvSpPr>
            <a:spLocks noGrp="1"/>
          </p:cNvSpPr>
          <p:nvPr>
            <p:ph type="ctrTitle"/>
          </p:nvPr>
        </p:nvSpPr>
        <p:spPr/>
        <p:txBody>
          <a:bodyPr/>
          <a:lstStyle/>
          <a:p>
            <a:r>
              <a:rPr lang="en-US" dirty="0">
                <a:latin typeface="Noto Sans Thin"/>
              </a:rPr>
              <a:t>Videos</a:t>
            </a:r>
            <a:endParaRPr lang="en-US" dirty="0"/>
          </a:p>
        </p:txBody>
      </p:sp>
    </p:spTree>
    <p:extLst>
      <p:ext uri="{BB962C8B-B14F-4D97-AF65-F5344CB8AC3E}">
        <p14:creationId xmlns:p14="http://schemas.microsoft.com/office/powerpoint/2010/main" val="58567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A6CA7E-BC0D-A78B-F6FC-2F97CD53C965}"/>
              </a:ext>
            </a:extLst>
          </p:cNvPr>
          <p:cNvSpPr>
            <a:spLocks noGrp="1"/>
          </p:cNvSpPr>
          <p:nvPr>
            <p:ph type="title"/>
          </p:nvPr>
        </p:nvSpPr>
        <p:spPr/>
        <p:txBody>
          <a:bodyPr/>
          <a:lstStyle/>
          <a:p>
            <a:r>
              <a:rPr lang="en-US" dirty="0">
                <a:latin typeface="Noto Sans Thin"/>
              </a:rPr>
              <a:t>Videos: Open vs. Closed Captions</a:t>
            </a:r>
            <a:endParaRPr lang="en-US" dirty="0"/>
          </a:p>
        </p:txBody>
      </p:sp>
      <p:pic>
        <p:nvPicPr>
          <p:cNvPr id="8" name="Picture 8" descr="A screenshot of a video on Instagram. A woman is speaking and what she is saying is written out in white text at the bottom of the video.">
            <a:extLst>
              <a:ext uri="{FF2B5EF4-FFF2-40B4-BE49-F238E27FC236}">
                <a16:creationId xmlns:a16="http://schemas.microsoft.com/office/drawing/2014/main" id="{9866EDF3-7CFA-D665-A5D4-1FFA5DD62978}"/>
              </a:ext>
            </a:extLst>
          </p:cNvPr>
          <p:cNvPicPr>
            <a:picLocks noGrp="1" noChangeAspect="1"/>
          </p:cNvPicPr>
          <p:nvPr>
            <p:ph sz="half" idx="1"/>
          </p:nvPr>
        </p:nvPicPr>
        <p:blipFill>
          <a:blip r:embed="rId3"/>
          <a:stretch>
            <a:fillRect/>
          </a:stretch>
        </p:blipFill>
        <p:spPr>
          <a:xfrm>
            <a:off x="771069" y="1457325"/>
            <a:ext cx="3178656" cy="3175000"/>
          </a:xfrm>
        </p:spPr>
      </p:pic>
      <p:pic>
        <p:nvPicPr>
          <p:cNvPr id="7" name="Picture 7" descr="A screenshot of a video uploaded to Twitter (X). Under the video, there is an option to upload a caption file.">
            <a:extLst>
              <a:ext uri="{FF2B5EF4-FFF2-40B4-BE49-F238E27FC236}">
                <a16:creationId xmlns:a16="http://schemas.microsoft.com/office/drawing/2014/main" id="{B154074B-460B-C074-96DD-EE0AC5EF25CE}"/>
              </a:ext>
            </a:extLst>
          </p:cNvPr>
          <p:cNvPicPr>
            <a:picLocks noGrp="1" noChangeAspect="1"/>
          </p:cNvPicPr>
          <p:nvPr>
            <p:ph sz="half" idx="2"/>
          </p:nvPr>
        </p:nvPicPr>
        <p:blipFill>
          <a:blip r:embed="rId4"/>
          <a:stretch>
            <a:fillRect/>
          </a:stretch>
        </p:blipFill>
        <p:spPr>
          <a:xfrm>
            <a:off x="5079999" y="1457325"/>
            <a:ext cx="3175000" cy="3175000"/>
          </a:xfrm>
          <a:ln>
            <a:solidFill>
              <a:schemeClr val="tx1"/>
            </a:solidFill>
          </a:ln>
        </p:spPr>
      </p:pic>
      <p:cxnSp>
        <p:nvCxnSpPr>
          <p:cNvPr id="9" name="Straight Arrow Connector 8">
            <a:extLst>
              <a:ext uri="{FF2B5EF4-FFF2-40B4-BE49-F238E27FC236}">
                <a16:creationId xmlns:a16="http://schemas.microsoft.com/office/drawing/2014/main" id="{DDCEF354-E2D7-B312-48D9-361B46CFE723}"/>
              </a:ext>
              <a:ext uri="{C183D7F6-B498-43B3-948B-1728B52AA6E4}">
                <adec:decorative xmlns:adec="http://schemas.microsoft.com/office/drawing/2017/decorative" val="1"/>
              </a:ext>
            </a:extLst>
          </p:cNvPr>
          <p:cNvCxnSpPr/>
          <p:nvPr/>
        </p:nvCxnSpPr>
        <p:spPr>
          <a:xfrm flipV="1">
            <a:off x="4422706" y="3417864"/>
            <a:ext cx="954742" cy="3362"/>
          </a:xfrm>
          <a:prstGeom prst="straightConnector1">
            <a:avLst/>
          </a:prstGeom>
          <a:ln w="57150">
            <a:solidFill>
              <a:srgbClr val="001E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4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45D265-8A8D-475A-9714-B9DD7E00BBA5}"/>
              </a:ext>
            </a:extLst>
          </p:cNvPr>
          <p:cNvSpPr>
            <a:spLocks noGrp="1"/>
          </p:cNvSpPr>
          <p:nvPr>
            <p:ph type="title"/>
          </p:nvPr>
        </p:nvSpPr>
        <p:spPr/>
        <p:txBody>
          <a:bodyPr/>
          <a:lstStyle/>
          <a:p>
            <a:r>
              <a:rPr lang="en-US" dirty="0">
                <a:latin typeface="Noto Sans Thin"/>
              </a:rPr>
              <a:t>Visual Descriptions in Videos</a:t>
            </a:r>
            <a:endParaRPr lang="en-US" dirty="0"/>
          </a:p>
        </p:txBody>
      </p:sp>
      <p:pic>
        <p:nvPicPr>
          <p:cNvPr id="3" name="Picture 4" descr="A Tweet by Witch, Please that includes a video that has audio, captions, and a static image as a background. In the Tweet, they include a description of the image in the video that reads: Photo ID: An illustration by Zoe of a purple snail leaving a trail of goo with the Words &quot;Purple Velvet is Gay&quot; written in it.">
            <a:extLst>
              <a:ext uri="{FF2B5EF4-FFF2-40B4-BE49-F238E27FC236}">
                <a16:creationId xmlns:a16="http://schemas.microsoft.com/office/drawing/2014/main" id="{31020716-92B2-2284-7A97-9DF5AF8D3128}"/>
              </a:ext>
            </a:extLst>
          </p:cNvPr>
          <p:cNvPicPr>
            <a:picLocks noGrp="1" noChangeAspect="1"/>
          </p:cNvPicPr>
          <p:nvPr>
            <p:ph sz="half" idx="1"/>
          </p:nvPr>
        </p:nvPicPr>
        <p:blipFill>
          <a:blip r:embed="rId3"/>
          <a:stretch>
            <a:fillRect/>
          </a:stretch>
        </p:blipFill>
        <p:spPr>
          <a:xfrm>
            <a:off x="1315105" y="1457325"/>
            <a:ext cx="2075140" cy="3175000"/>
          </a:xfrm>
        </p:spPr>
      </p:pic>
      <p:sp>
        <p:nvSpPr>
          <p:cNvPr id="7" name="Text Placeholder 6">
            <a:extLst>
              <a:ext uri="{FF2B5EF4-FFF2-40B4-BE49-F238E27FC236}">
                <a16:creationId xmlns:a16="http://schemas.microsoft.com/office/drawing/2014/main" id="{4E1889EC-EEDE-360D-0314-DF6701F03660}"/>
              </a:ext>
            </a:extLst>
          </p:cNvPr>
          <p:cNvSpPr>
            <a:spLocks noGrp="1"/>
          </p:cNvSpPr>
          <p:nvPr>
            <p:ph sz="half" idx="2"/>
          </p:nvPr>
        </p:nvSpPr>
        <p:spPr/>
        <p:txBody>
          <a:bodyPr vert="horz" lIns="91440" tIns="45720" rIns="91440" bIns="45720" rtlCol="0" anchor="t">
            <a:normAutofit/>
          </a:bodyPr>
          <a:lstStyle/>
          <a:p>
            <a:pPr marL="0" indent="0">
              <a:buNone/>
            </a:pPr>
            <a:r>
              <a:rPr lang="en-US" dirty="0">
                <a:latin typeface="Noto Sans"/>
                <a:ea typeface="Noto Sans"/>
                <a:cs typeface="Noto Sans"/>
              </a:rPr>
              <a:t>Include the description in the audio of the video </a:t>
            </a:r>
            <a:endParaRPr lang="en-US" dirty="0"/>
          </a:p>
          <a:p>
            <a:pPr marL="0" indent="0">
              <a:buNone/>
            </a:pPr>
            <a:r>
              <a:rPr lang="en-US" dirty="0">
                <a:latin typeface="Noto Sans"/>
                <a:ea typeface="Noto Sans"/>
                <a:cs typeface="Noto Sans"/>
              </a:rPr>
              <a:t>OR</a:t>
            </a:r>
          </a:p>
          <a:p>
            <a:pPr marL="0" indent="0">
              <a:buNone/>
            </a:pPr>
            <a:r>
              <a:rPr lang="en-US" dirty="0">
                <a:latin typeface="Noto Sans"/>
                <a:ea typeface="Noto Sans"/>
                <a:cs typeface="Noto Sans"/>
              </a:rPr>
              <a:t>Provide the description in the post</a:t>
            </a:r>
            <a:endParaRPr lang="en-US" dirty="0"/>
          </a:p>
        </p:txBody>
      </p:sp>
    </p:spTree>
    <p:extLst>
      <p:ext uri="{BB962C8B-B14F-4D97-AF65-F5344CB8AC3E}">
        <p14:creationId xmlns:p14="http://schemas.microsoft.com/office/powerpoint/2010/main" val="1545038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5F1F-0EBC-9096-DA4B-517D9380F6E1}"/>
              </a:ext>
            </a:extLst>
          </p:cNvPr>
          <p:cNvSpPr>
            <a:spLocks noGrp="1"/>
          </p:cNvSpPr>
          <p:nvPr>
            <p:ph type="title"/>
          </p:nvPr>
        </p:nvSpPr>
        <p:spPr/>
        <p:txBody>
          <a:bodyPr/>
          <a:lstStyle/>
          <a:p>
            <a:r>
              <a:rPr lang="en-US" dirty="0">
                <a:latin typeface="Noto Sans Thin"/>
              </a:rPr>
              <a:t>Readibility!</a:t>
            </a:r>
            <a:endParaRPr lang="en-US" dirty="0"/>
          </a:p>
        </p:txBody>
      </p:sp>
      <p:sp>
        <p:nvSpPr>
          <p:cNvPr id="3" name="Content Placeholder 2">
            <a:extLst>
              <a:ext uri="{FF2B5EF4-FFF2-40B4-BE49-F238E27FC236}">
                <a16:creationId xmlns:a16="http://schemas.microsoft.com/office/drawing/2014/main" id="{0F0A99BA-8277-7B08-2D6D-4E9BAB7B2E9A}"/>
              </a:ext>
            </a:extLst>
          </p:cNvPr>
          <p:cNvSpPr>
            <a:spLocks noGrp="1"/>
          </p:cNvSpPr>
          <p:nvPr>
            <p:ph idx="1"/>
          </p:nvPr>
        </p:nvSpPr>
        <p:spPr/>
        <p:txBody>
          <a:bodyPr vert="horz" lIns="91440" tIns="45720" rIns="91440" bIns="45720" rtlCol="0" anchor="t">
            <a:normAutofit/>
          </a:bodyPr>
          <a:lstStyle/>
          <a:p>
            <a:pPr marL="0" indent="0">
              <a:buNone/>
            </a:pPr>
            <a:r>
              <a:rPr lang="en-US" dirty="0">
                <a:latin typeface="Noto Sans"/>
                <a:ea typeface="Noto Sans"/>
                <a:cs typeface="Noto Sans"/>
              </a:rPr>
              <a:t>Use</a:t>
            </a:r>
            <a:endParaRPr lang="en-US" dirty="0"/>
          </a:p>
          <a:p>
            <a:pPr marL="342900" indent="-342900"/>
            <a:r>
              <a:rPr lang="en-US" dirty="0">
                <a:latin typeface="Noto Sans"/>
                <a:ea typeface="Noto Sans"/>
                <a:cs typeface="Noto Sans"/>
              </a:rPr>
              <a:t>Large text</a:t>
            </a:r>
          </a:p>
          <a:p>
            <a:pPr marL="342900" indent="-342900"/>
            <a:r>
              <a:rPr lang="en-US" dirty="0">
                <a:latin typeface="Noto Sans"/>
                <a:ea typeface="Noto Sans"/>
                <a:cs typeface="Noto Sans"/>
              </a:rPr>
              <a:t>Simple, clear fonts</a:t>
            </a:r>
          </a:p>
          <a:p>
            <a:pPr marL="342900" indent="-342900"/>
            <a:r>
              <a:rPr lang="en-US" dirty="0">
                <a:latin typeface="Noto Sans"/>
                <a:ea typeface="Noto Sans"/>
                <a:cs typeface="Noto Sans"/>
              </a:rPr>
              <a:t>High contrast </a:t>
            </a:r>
            <a:r>
              <a:rPr lang="en-US" dirty="0" err="1">
                <a:latin typeface="Noto Sans"/>
                <a:ea typeface="Noto Sans"/>
                <a:cs typeface="Noto Sans"/>
              </a:rPr>
              <a:t>colours</a:t>
            </a:r>
            <a:endParaRPr lang="en-US" dirty="0" err="1"/>
          </a:p>
          <a:p>
            <a:pPr marL="342900" indent="-342900">
              <a:buFont typeface="Arial"/>
            </a:pPr>
            <a:endParaRPr lang="en-US" dirty="0"/>
          </a:p>
          <a:p>
            <a:pPr marL="0" indent="0">
              <a:buNone/>
            </a:pPr>
            <a:r>
              <a:rPr lang="en-US" dirty="0">
                <a:latin typeface="Noto Sans"/>
                <a:ea typeface="Noto Sans"/>
                <a:cs typeface="Noto Sans"/>
              </a:rPr>
              <a:t>For open captions, ensure they are on the screen long enough for people to read.</a:t>
            </a:r>
            <a:endParaRPr lang="en-US" dirty="0"/>
          </a:p>
          <a:p>
            <a:endParaRPr lang="en-US" dirty="0"/>
          </a:p>
        </p:txBody>
      </p:sp>
    </p:spTree>
    <p:extLst>
      <p:ext uri="{BB962C8B-B14F-4D97-AF65-F5344CB8AC3E}">
        <p14:creationId xmlns:p14="http://schemas.microsoft.com/office/powerpoint/2010/main" val="4177431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2371-1BE0-4C76-B80A-5C5D8D351D23}"/>
              </a:ext>
            </a:extLst>
          </p:cNvPr>
          <p:cNvSpPr>
            <a:spLocks noGrp="1"/>
          </p:cNvSpPr>
          <p:nvPr>
            <p:ph type="ctrTitle"/>
          </p:nvPr>
        </p:nvSpPr>
        <p:spPr>
          <a:xfrm>
            <a:off x="539578" y="1742250"/>
            <a:ext cx="8064843" cy="1312523"/>
          </a:xfrm>
        </p:spPr>
        <p:txBody>
          <a:bodyPr/>
          <a:lstStyle/>
          <a:p>
            <a:r>
              <a:rPr lang="en-US" dirty="0"/>
              <a:t>Questions!</a:t>
            </a:r>
            <a:endParaRPr lang="en-CA" dirty="0"/>
          </a:p>
        </p:txBody>
      </p:sp>
    </p:spTree>
    <p:extLst>
      <p:ext uri="{BB962C8B-B14F-4D97-AF65-F5344CB8AC3E}">
        <p14:creationId xmlns:p14="http://schemas.microsoft.com/office/powerpoint/2010/main" val="186164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BEF3-A586-4C86-DCB8-0E1C9BDBAF28}"/>
              </a:ext>
            </a:extLst>
          </p:cNvPr>
          <p:cNvSpPr>
            <a:spLocks noGrp="1"/>
          </p:cNvSpPr>
          <p:nvPr>
            <p:ph type="title"/>
          </p:nvPr>
        </p:nvSpPr>
        <p:spPr/>
        <p:txBody>
          <a:bodyPr/>
          <a:lstStyle/>
          <a:p>
            <a:r>
              <a:rPr lang="en-US" dirty="0">
                <a:latin typeface="Noto Sans Thin"/>
              </a:rPr>
              <a:t>Activities to Try Out</a:t>
            </a:r>
            <a:endParaRPr lang="en-US" dirty="0"/>
          </a:p>
        </p:txBody>
      </p:sp>
      <p:sp>
        <p:nvSpPr>
          <p:cNvPr id="3" name="Subtitle 2">
            <a:extLst>
              <a:ext uri="{FF2B5EF4-FFF2-40B4-BE49-F238E27FC236}">
                <a16:creationId xmlns:a16="http://schemas.microsoft.com/office/drawing/2014/main" id="{BAFD63B9-E124-CF57-4E9A-171DF103197D}"/>
              </a:ext>
            </a:extLst>
          </p:cNvPr>
          <p:cNvSpPr>
            <a:spLocks noGrp="1"/>
          </p:cNvSpPr>
          <p:nvPr>
            <p:ph idx="1"/>
          </p:nvPr>
        </p:nvSpPr>
        <p:spPr/>
        <p:txBody>
          <a:bodyPr vert="horz" lIns="91440" tIns="45720" rIns="91440" bIns="45720" rtlCol="0" anchor="t">
            <a:normAutofit lnSpcReduction="10000"/>
          </a:bodyPr>
          <a:lstStyle/>
          <a:p>
            <a:r>
              <a:rPr lang="en-US" dirty="0">
                <a:latin typeface="Noto Sans"/>
                <a:ea typeface="Noto Sans"/>
                <a:cs typeface="Noto Sans"/>
              </a:rPr>
              <a:t>If you use a social media platform that allows you to edit past posts, go back and add alt text to images you've posted (i.e., Instagram)</a:t>
            </a:r>
          </a:p>
          <a:p>
            <a:r>
              <a:rPr lang="en-US" dirty="0">
                <a:latin typeface="Noto Sans"/>
                <a:ea typeface="Noto Sans"/>
                <a:cs typeface="Noto Sans"/>
              </a:rPr>
              <a:t>Share a post on any social media platform sharing what you learned in this session. Consider using hashtags and including a picture (with alt text).</a:t>
            </a:r>
          </a:p>
          <a:p>
            <a:r>
              <a:rPr lang="en-US" dirty="0">
                <a:latin typeface="Noto Sans"/>
                <a:ea typeface="Noto Sans"/>
                <a:cs typeface="Noto Sans"/>
              </a:rPr>
              <a:t>Find a post in this list of blog posts to read: </a:t>
            </a:r>
            <a:r>
              <a:rPr lang="en-US" dirty="0">
                <a:latin typeface="Noto Sans"/>
                <a:ea typeface="Noto Sans"/>
                <a:cs typeface="Noto Sans"/>
                <a:hlinkClick r:id="rId2"/>
              </a:rPr>
              <a:t>https://veroniiiica.com/tag/social-media/</a:t>
            </a:r>
            <a:r>
              <a:rPr lang="en-US" dirty="0">
                <a:latin typeface="Noto Sans"/>
                <a:ea typeface="Noto Sans"/>
                <a:cs typeface="Noto Sans"/>
              </a:rPr>
              <a:t> </a:t>
            </a:r>
            <a:endParaRPr lang="en-US">
              <a:latin typeface="Noto Sans"/>
              <a:ea typeface="Noto Sans"/>
              <a:cs typeface="Noto Sans"/>
            </a:endParaRPr>
          </a:p>
          <a:p>
            <a:endParaRPr lang="en-US" dirty="0"/>
          </a:p>
          <a:p>
            <a:endParaRPr lang="en-US" dirty="0"/>
          </a:p>
          <a:p>
            <a:endParaRPr lang="en-US" dirty="0"/>
          </a:p>
        </p:txBody>
      </p:sp>
    </p:spTree>
    <p:extLst>
      <p:ext uri="{BB962C8B-B14F-4D97-AF65-F5344CB8AC3E}">
        <p14:creationId xmlns:p14="http://schemas.microsoft.com/office/powerpoint/2010/main" val="1501704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A7EF-A832-1620-1D99-E2B0CF209423}"/>
              </a:ext>
            </a:extLst>
          </p:cNvPr>
          <p:cNvSpPr>
            <a:spLocks noGrp="1"/>
          </p:cNvSpPr>
          <p:nvPr>
            <p:ph type="title"/>
          </p:nvPr>
        </p:nvSpPr>
        <p:spPr/>
        <p:txBody>
          <a:bodyPr/>
          <a:lstStyle/>
          <a:p>
            <a:r>
              <a:rPr lang="en-US" dirty="0">
                <a:latin typeface="Noto Sans Thin"/>
              </a:rPr>
              <a:t>More Resources</a:t>
            </a:r>
            <a:endParaRPr lang="en-US" dirty="0"/>
          </a:p>
        </p:txBody>
      </p:sp>
      <p:sp>
        <p:nvSpPr>
          <p:cNvPr id="3" name="Subtitle 2">
            <a:extLst>
              <a:ext uri="{FF2B5EF4-FFF2-40B4-BE49-F238E27FC236}">
                <a16:creationId xmlns:a16="http://schemas.microsoft.com/office/drawing/2014/main" id="{059A970D-3900-61FB-4C27-7C53C1727B57}"/>
              </a:ext>
            </a:extLst>
          </p:cNvPr>
          <p:cNvSpPr>
            <a:spLocks noGrp="1"/>
          </p:cNvSpPr>
          <p:nvPr>
            <p:ph idx="1"/>
          </p:nvPr>
        </p:nvSpPr>
        <p:spPr/>
        <p:txBody>
          <a:bodyPr vert="horz" lIns="91440" tIns="45720" rIns="91440" bIns="45720" rtlCol="0" anchor="t">
            <a:normAutofit/>
          </a:bodyPr>
          <a:lstStyle/>
          <a:p>
            <a:r>
              <a:rPr lang="en-US" dirty="0">
                <a:latin typeface="Noto Sans"/>
                <a:ea typeface="Noto Sans"/>
                <a:cs typeface="Noto Sans"/>
                <a:hlinkClick r:id="rId2"/>
              </a:rPr>
              <a:t>A Guide to TikTok Accessibility: Settings, Tips, and Tricks</a:t>
            </a:r>
          </a:p>
          <a:p>
            <a:r>
              <a:rPr lang="en-US" dirty="0">
                <a:latin typeface="Noto Sans"/>
                <a:ea typeface="Noto Sans"/>
                <a:cs typeface="Noto Sans"/>
                <a:hlinkClick r:id="rId3"/>
              </a:rPr>
              <a:t>Image Accessibility by Platform</a:t>
            </a:r>
          </a:p>
          <a:p>
            <a:r>
              <a:rPr lang="en-US" dirty="0">
                <a:latin typeface="Noto Sans"/>
                <a:ea typeface="Noto Sans"/>
                <a:cs typeface="Noto Sans"/>
                <a:hlinkClick r:id="rId4"/>
              </a:rPr>
              <a:t>Veronica with Four Eyes - Blog posts re: social media</a:t>
            </a:r>
            <a:endParaRPr lang="en-US"/>
          </a:p>
        </p:txBody>
      </p:sp>
    </p:spTree>
    <p:extLst>
      <p:ext uri="{BB962C8B-B14F-4D97-AF65-F5344CB8AC3E}">
        <p14:creationId xmlns:p14="http://schemas.microsoft.com/office/powerpoint/2010/main" val="2238898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AFDB-05B0-218A-C556-CE434B3EB802}"/>
              </a:ext>
            </a:extLst>
          </p:cNvPr>
          <p:cNvSpPr>
            <a:spLocks noGrp="1"/>
          </p:cNvSpPr>
          <p:nvPr>
            <p:ph type="ctrTitle"/>
          </p:nvPr>
        </p:nvSpPr>
        <p:spPr>
          <a:xfrm>
            <a:off x="796358" y="969578"/>
            <a:ext cx="6107821" cy="974969"/>
          </a:xfrm>
        </p:spPr>
        <p:txBody>
          <a:bodyPr/>
          <a:lstStyle/>
          <a:p>
            <a:r>
              <a:rPr lang="en-US" dirty="0"/>
              <a:t>Thank you!</a:t>
            </a:r>
          </a:p>
        </p:txBody>
      </p:sp>
      <p:sp>
        <p:nvSpPr>
          <p:cNvPr id="3" name="Subtitle 2">
            <a:extLst>
              <a:ext uri="{FF2B5EF4-FFF2-40B4-BE49-F238E27FC236}">
                <a16:creationId xmlns:a16="http://schemas.microsoft.com/office/drawing/2014/main" id="{F13918FE-9EE2-E003-712C-69F34BE60795}"/>
              </a:ext>
            </a:extLst>
          </p:cNvPr>
          <p:cNvSpPr>
            <a:spLocks noGrp="1"/>
          </p:cNvSpPr>
          <p:nvPr>
            <p:ph type="subTitle" idx="1"/>
          </p:nvPr>
        </p:nvSpPr>
        <p:spPr>
          <a:xfrm>
            <a:off x="796359" y="2164466"/>
            <a:ext cx="6107822" cy="2361235"/>
          </a:xfrm>
        </p:spPr>
        <p:txBody>
          <a:bodyPr>
            <a:normAutofit/>
          </a:bodyPr>
          <a:lstStyle/>
          <a:p>
            <a:pPr algn="l" rtl="0" fontAlgn="base"/>
            <a:r>
              <a:rPr lang="en-US" b="1" i="0" u="none" strike="noStrike" dirty="0">
                <a:solidFill>
                  <a:srgbClr val="000000"/>
                </a:solidFill>
                <a:effectLst/>
                <a:latin typeface="Noto Sans" panose="020B0502040504020204" pitchFamily="34" charset="0"/>
              </a:rPr>
              <a:t>Register for upcoming Accessibility Bites sessions:</a:t>
            </a:r>
            <a:r>
              <a:rPr lang="en-US" b="0" i="0" dirty="0">
                <a:solidFill>
                  <a:srgbClr val="000000"/>
                </a:solidFill>
                <a:effectLst/>
                <a:latin typeface="Noto Sans" panose="020B0502040504020204" pitchFamily="34" charset="0"/>
              </a:rPr>
              <a:t>​</a:t>
            </a:r>
            <a:br>
              <a:rPr lang="en-US" b="0" i="0" dirty="0">
                <a:solidFill>
                  <a:srgbClr val="000000"/>
                </a:solidFill>
                <a:effectLst/>
                <a:latin typeface="Noto Sans" panose="020B0502040504020204" pitchFamily="34" charset="0"/>
              </a:rPr>
            </a:br>
            <a:r>
              <a:rPr lang="en-US" b="0" i="0" u="none" strike="noStrike" dirty="0">
                <a:solidFill>
                  <a:srgbClr val="000000"/>
                </a:solidFill>
                <a:effectLst/>
                <a:latin typeface="Noto Sans" panose="020B0502040504020204" pitchFamily="34" charset="0"/>
              </a:rPr>
              <a:t>https://bccampus.ca/events/</a:t>
            </a:r>
            <a:r>
              <a:rPr lang="en-US" b="0" i="0" dirty="0">
                <a:solidFill>
                  <a:srgbClr val="000000"/>
                </a:solidFill>
                <a:effectLst/>
                <a:latin typeface="Noto Sans" panose="020B0502040504020204" pitchFamily="34" charset="0"/>
              </a:rPr>
              <a:t>​</a:t>
            </a:r>
            <a:br>
              <a:rPr lang="en-US" b="0" i="0" dirty="0">
                <a:solidFill>
                  <a:srgbClr val="000000"/>
                </a:solidFill>
                <a:effectLst/>
                <a:latin typeface="Noto Sans" panose="020B0502040504020204" pitchFamily="34" charset="0"/>
              </a:rPr>
            </a:br>
            <a:r>
              <a:rPr lang="en-US" b="0" i="0" dirty="0">
                <a:solidFill>
                  <a:srgbClr val="000000"/>
                </a:solidFill>
                <a:effectLst/>
                <a:latin typeface="Noto Sans" panose="020B0502040504020204" pitchFamily="34" charset="0"/>
              </a:rPr>
              <a:t>​</a:t>
            </a:r>
            <a:endParaRPr lang="en-US" b="0" i="0" dirty="0">
              <a:effectLst/>
            </a:endParaRPr>
          </a:p>
          <a:p>
            <a:pPr algn="l" rtl="0" fontAlgn="base"/>
            <a:r>
              <a:rPr lang="en-US" b="1" i="0" u="none" strike="noStrike" dirty="0">
                <a:solidFill>
                  <a:srgbClr val="000000"/>
                </a:solidFill>
                <a:effectLst/>
                <a:latin typeface="Noto Sans" panose="020B0502040504020204" pitchFamily="34" charset="0"/>
              </a:rPr>
              <a:t>Download these slides:</a:t>
            </a:r>
            <a:r>
              <a:rPr lang="en-US" b="0" i="0" dirty="0">
                <a:solidFill>
                  <a:srgbClr val="000000"/>
                </a:solidFill>
                <a:effectLst/>
                <a:latin typeface="Noto Sans" panose="020B0502040504020204" pitchFamily="34" charset="0"/>
              </a:rPr>
              <a:t>​</a:t>
            </a:r>
            <a:endParaRPr lang="en-US" b="0" i="0" dirty="0">
              <a:effectLst/>
            </a:endParaRPr>
          </a:p>
          <a:p>
            <a:pPr algn="l" rtl="0" fontAlgn="base"/>
            <a:r>
              <a:rPr lang="en-US" b="0" i="0" u="sng" strike="noStrike" dirty="0">
                <a:solidFill>
                  <a:srgbClr val="000010"/>
                </a:solidFill>
                <a:effectLst/>
                <a:latin typeface="Noto Sans" panose="020B0502040504020204" pitchFamily="34" charset="0"/>
                <a:hlinkClick r:id="rId3"/>
              </a:rPr>
              <a:t>bit.ly/</a:t>
            </a:r>
            <a:r>
              <a:rPr lang="en-US" b="0" i="0" u="sng" strike="noStrike" dirty="0" err="1">
                <a:solidFill>
                  <a:srgbClr val="000010"/>
                </a:solidFill>
                <a:effectLst/>
                <a:latin typeface="Noto Sans" panose="020B0502040504020204" pitchFamily="34" charset="0"/>
                <a:hlinkClick r:id="rId3"/>
              </a:rPr>
              <a:t>accessbites</a:t>
            </a:r>
            <a:r>
              <a:rPr lang="en-US" b="0" i="0" u="none" strike="noStrike" dirty="0">
                <a:solidFill>
                  <a:srgbClr val="000000"/>
                </a:solidFill>
                <a:effectLst/>
                <a:latin typeface="Noto Sans" panose="020B0502040504020204" pitchFamily="34" charset="0"/>
              </a:rPr>
              <a:t> </a:t>
            </a:r>
            <a:endParaRPr lang="en-US" b="0" i="0" dirty="0">
              <a:effectLst/>
            </a:endParaRPr>
          </a:p>
          <a:p>
            <a:endParaRPr lang="en-US" dirty="0"/>
          </a:p>
        </p:txBody>
      </p:sp>
    </p:spTree>
    <p:extLst>
      <p:ext uri="{BB962C8B-B14F-4D97-AF65-F5344CB8AC3E}">
        <p14:creationId xmlns:p14="http://schemas.microsoft.com/office/powerpoint/2010/main" val="491456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E9DF-6836-3CD2-A9C7-253DCBE3F316}"/>
              </a:ext>
            </a:extLst>
          </p:cNvPr>
          <p:cNvSpPr>
            <a:spLocks noGrp="1"/>
          </p:cNvSpPr>
          <p:nvPr>
            <p:ph type="ctrTitle"/>
          </p:nvPr>
        </p:nvSpPr>
        <p:spPr>
          <a:xfrm>
            <a:off x="1099868" y="709252"/>
            <a:ext cx="6858000" cy="1004957"/>
          </a:xfrm>
        </p:spPr>
        <p:txBody>
          <a:bodyPr/>
          <a:lstStyle/>
          <a:p>
            <a:r>
              <a:rPr lang="en-US">
                <a:latin typeface="Noto Sans Medium"/>
              </a:rPr>
              <a:t>What to expect</a:t>
            </a:r>
            <a:endParaRPr lang="en-US"/>
          </a:p>
        </p:txBody>
      </p:sp>
      <p:sp>
        <p:nvSpPr>
          <p:cNvPr id="3" name="Text Placeholder 2">
            <a:extLst>
              <a:ext uri="{FF2B5EF4-FFF2-40B4-BE49-F238E27FC236}">
                <a16:creationId xmlns:a16="http://schemas.microsoft.com/office/drawing/2014/main" id="{988E3D2D-E7B0-7672-947D-E66C56BEC9B0}"/>
              </a:ext>
            </a:extLst>
          </p:cNvPr>
          <p:cNvSpPr>
            <a:spLocks noGrp="1"/>
          </p:cNvSpPr>
          <p:nvPr>
            <p:ph type="body" sz="quarter" idx="10"/>
          </p:nvPr>
        </p:nvSpPr>
        <p:spPr>
          <a:xfrm>
            <a:off x="1099868" y="2092118"/>
            <a:ext cx="6858000" cy="2803160"/>
          </a:xfrm>
        </p:spPr>
        <p:txBody>
          <a:bodyPr vert="horz" lIns="91440" tIns="45720" rIns="91440" bIns="45720" rtlCol="0" anchor="t">
            <a:normAutofit/>
          </a:bodyPr>
          <a:lstStyle/>
          <a:p>
            <a:pPr marL="342900" indent="-342900">
              <a:buChar char="•"/>
            </a:pPr>
            <a:r>
              <a:rPr lang="en-US" dirty="0">
                <a:latin typeface="Noto Sans"/>
                <a:ea typeface="Noto Sans"/>
                <a:cs typeface="Noto Sans"/>
              </a:rPr>
              <a:t>15-minute presentation</a:t>
            </a:r>
          </a:p>
          <a:p>
            <a:pPr marL="342900" indent="-342900">
              <a:buChar char="•"/>
            </a:pPr>
            <a:r>
              <a:rPr lang="en-US" dirty="0">
                <a:latin typeface="Noto Sans"/>
                <a:ea typeface="Noto Sans"/>
                <a:cs typeface="Noto Sans"/>
              </a:rPr>
              <a:t>15 minutes for discussion/questions/activities</a:t>
            </a:r>
            <a:endParaRPr lang="en-US" dirty="0"/>
          </a:p>
          <a:p>
            <a:pPr marL="342900" indent="-342900">
              <a:buChar char="•"/>
            </a:pPr>
            <a:endParaRPr lang="en-US" dirty="0"/>
          </a:p>
        </p:txBody>
      </p:sp>
    </p:spTree>
    <p:extLst>
      <p:ext uri="{BB962C8B-B14F-4D97-AF65-F5344CB8AC3E}">
        <p14:creationId xmlns:p14="http://schemas.microsoft.com/office/powerpoint/2010/main" val="305235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E708AF-508F-2C14-2358-2F7A5C78D18D}"/>
              </a:ext>
            </a:extLst>
          </p:cNvPr>
          <p:cNvSpPr>
            <a:spLocks noGrp="1"/>
          </p:cNvSpPr>
          <p:nvPr>
            <p:ph type="ctrTitle"/>
          </p:nvPr>
        </p:nvSpPr>
        <p:spPr>
          <a:xfrm>
            <a:off x="1143000" y="974294"/>
            <a:ext cx="6858000" cy="1348669"/>
          </a:xfrm>
        </p:spPr>
        <p:txBody>
          <a:bodyPr/>
          <a:lstStyle/>
          <a:p>
            <a:r>
              <a:rPr lang="en-US"/>
              <a:t>What is accessibility?</a:t>
            </a:r>
            <a:endParaRPr lang="en-CA"/>
          </a:p>
        </p:txBody>
      </p:sp>
      <p:sp>
        <p:nvSpPr>
          <p:cNvPr id="5" name="Content Placeholder 4">
            <a:extLst>
              <a:ext uri="{FF2B5EF4-FFF2-40B4-BE49-F238E27FC236}">
                <a16:creationId xmlns:a16="http://schemas.microsoft.com/office/drawing/2014/main" id="{71C64C3E-6674-E21C-7599-80C827BB83D4}"/>
              </a:ext>
            </a:extLst>
          </p:cNvPr>
          <p:cNvSpPr>
            <a:spLocks noGrp="1"/>
          </p:cNvSpPr>
          <p:nvPr>
            <p:ph type="body" sz="quarter" idx="10"/>
          </p:nvPr>
        </p:nvSpPr>
        <p:spPr>
          <a:xfrm>
            <a:off x="1143000" y="2096520"/>
            <a:ext cx="6858000" cy="2395966"/>
          </a:xfrm>
        </p:spPr>
        <p:txBody>
          <a:bodyPr vert="horz" lIns="91440" tIns="45720" rIns="91440" bIns="45720" rtlCol="0" anchor="t">
            <a:normAutofit/>
          </a:bodyPr>
          <a:lstStyle/>
          <a:p>
            <a:r>
              <a:rPr lang="en-CA">
                <a:latin typeface="Noto Sans"/>
                <a:ea typeface="Noto Sans"/>
                <a:cs typeface="Noto Sans"/>
              </a:rPr>
              <a:t>When we design and create resources, experiences, tools, and spaces that enable the diversity of our bodies and minds and centres the needs of people with disabilities.</a:t>
            </a:r>
          </a:p>
        </p:txBody>
      </p:sp>
    </p:spTree>
    <p:extLst>
      <p:ext uri="{BB962C8B-B14F-4D97-AF65-F5344CB8AC3E}">
        <p14:creationId xmlns:p14="http://schemas.microsoft.com/office/powerpoint/2010/main" val="164515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4AF0-4968-605B-914A-44EA948B9338}"/>
              </a:ext>
            </a:extLst>
          </p:cNvPr>
          <p:cNvSpPr>
            <a:spLocks noGrp="1"/>
          </p:cNvSpPr>
          <p:nvPr>
            <p:ph type="title"/>
          </p:nvPr>
        </p:nvSpPr>
        <p:spPr/>
        <p:txBody>
          <a:bodyPr/>
          <a:lstStyle/>
          <a:p>
            <a:r>
              <a:rPr lang="en-US" dirty="0">
                <a:latin typeface="Noto Sans Thin"/>
              </a:rPr>
              <a:t>Multi-Word Hashtags: </a:t>
            </a:r>
            <a:r>
              <a:rPr lang="en-US" dirty="0" err="1">
                <a:latin typeface="Noto Sans Thin"/>
              </a:rPr>
              <a:t>PascalCase</a:t>
            </a:r>
            <a:endParaRPr lang="en-US" dirty="0" err="1"/>
          </a:p>
        </p:txBody>
      </p:sp>
      <p:sp>
        <p:nvSpPr>
          <p:cNvPr id="3" name="Content Placeholder 2">
            <a:extLst>
              <a:ext uri="{FF2B5EF4-FFF2-40B4-BE49-F238E27FC236}">
                <a16:creationId xmlns:a16="http://schemas.microsoft.com/office/drawing/2014/main" id="{E5A0ECAB-161B-6D63-9787-C1DD624B1F62}"/>
              </a:ext>
            </a:extLst>
          </p:cNvPr>
          <p:cNvSpPr>
            <a:spLocks noGrp="1"/>
          </p:cNvSpPr>
          <p:nvPr>
            <p:ph sz="half" idx="1"/>
          </p:nvPr>
        </p:nvSpPr>
        <p:spPr>
          <a:xfrm>
            <a:off x="380326" y="1456565"/>
            <a:ext cx="4536417" cy="3176157"/>
          </a:xfrm>
        </p:spPr>
        <p:txBody>
          <a:bodyPr vert="horz" lIns="91440" tIns="45720" rIns="91440" bIns="45720" rtlCol="0" anchor="t">
            <a:normAutofit/>
          </a:bodyPr>
          <a:lstStyle/>
          <a:p>
            <a:pPr marL="342900" indent="-342900">
              <a:buFont typeface="Arial"/>
              <a:buChar char="•"/>
            </a:pPr>
            <a:r>
              <a:rPr lang="en-US" dirty="0">
                <a:latin typeface="Noto Sans"/>
                <a:ea typeface="Noto Sans"/>
                <a:cs typeface="Noto Sans"/>
              </a:rPr>
              <a:t>#accessibilitybites</a:t>
            </a:r>
            <a:endParaRPr lang="en-US">
              <a:latin typeface="Noto Sans"/>
              <a:ea typeface="Noto Sans"/>
              <a:cs typeface="Noto Sans"/>
            </a:endParaRPr>
          </a:p>
          <a:p>
            <a:pPr marL="342900" indent="-342900">
              <a:buFont typeface="Arial"/>
              <a:buChar char="•"/>
            </a:pPr>
            <a:r>
              <a:rPr lang="en-US" dirty="0">
                <a:latin typeface="Noto Sans"/>
                <a:ea typeface="Noto Sans"/>
                <a:cs typeface="Noto Sans"/>
              </a:rPr>
              <a:t>#goopen</a:t>
            </a:r>
          </a:p>
          <a:p>
            <a:pPr marL="342900" indent="-342900">
              <a:buFont typeface="Arial"/>
              <a:buChar char="•"/>
            </a:pPr>
            <a:r>
              <a:rPr lang="en-US" dirty="0">
                <a:latin typeface="Noto Sans"/>
                <a:ea typeface="Noto Sans"/>
                <a:cs typeface="Noto Sans"/>
              </a:rPr>
              <a:t>#openeducationweek</a:t>
            </a:r>
            <a:endParaRPr lang="en-US" dirty="0"/>
          </a:p>
        </p:txBody>
      </p:sp>
      <p:sp>
        <p:nvSpPr>
          <p:cNvPr id="4" name="Content Placeholder 3">
            <a:extLst>
              <a:ext uri="{FF2B5EF4-FFF2-40B4-BE49-F238E27FC236}">
                <a16:creationId xmlns:a16="http://schemas.microsoft.com/office/drawing/2014/main" id="{95F1E26B-7B11-DBA8-A8AA-2378C37D295D}"/>
              </a:ext>
            </a:extLst>
          </p:cNvPr>
          <p:cNvSpPr>
            <a:spLocks noGrp="1"/>
          </p:cNvSpPr>
          <p:nvPr>
            <p:ph sz="half" idx="2"/>
          </p:nvPr>
        </p:nvSpPr>
        <p:spPr>
          <a:xfrm>
            <a:off x="5014103" y="1456565"/>
            <a:ext cx="4040712" cy="3176157"/>
          </a:xfrm>
        </p:spPr>
        <p:txBody>
          <a:bodyPr vert="horz" lIns="91440" tIns="45720" rIns="91440" bIns="45720" rtlCol="0" anchor="t">
            <a:normAutofit/>
          </a:bodyPr>
          <a:lstStyle/>
          <a:p>
            <a:pPr marL="342900" indent="-342900"/>
            <a:r>
              <a:rPr lang="en-US" dirty="0">
                <a:latin typeface="Noto Sans"/>
                <a:ea typeface="Noto Sans"/>
                <a:cs typeface="Noto Sans"/>
              </a:rPr>
              <a:t>#AccessibilityBites</a:t>
            </a:r>
            <a:endParaRPr lang="en-US" dirty="0"/>
          </a:p>
          <a:p>
            <a:pPr marL="342900" indent="-342900"/>
            <a:r>
              <a:rPr lang="en-US" dirty="0">
                <a:latin typeface="Noto Sans"/>
                <a:ea typeface="Noto Sans"/>
                <a:cs typeface="Noto Sans"/>
              </a:rPr>
              <a:t>#GoOpen</a:t>
            </a:r>
          </a:p>
          <a:p>
            <a:pPr marL="342900" indent="-342900"/>
            <a:r>
              <a:rPr lang="en-US" dirty="0">
                <a:latin typeface="Noto Sans"/>
                <a:ea typeface="Noto Sans"/>
                <a:cs typeface="Noto Sans"/>
              </a:rPr>
              <a:t>#OpenEducationWeek</a:t>
            </a:r>
          </a:p>
          <a:p>
            <a:pPr marL="342900" indent="-342900"/>
            <a:endParaRPr lang="en-US" dirty="0">
              <a:latin typeface="Noto Sans"/>
              <a:ea typeface="Noto Sans"/>
              <a:cs typeface="Noto Sans"/>
            </a:endParaRPr>
          </a:p>
          <a:p>
            <a:pPr marL="342900" indent="-342900"/>
            <a:endParaRPr lang="en-US" dirty="0">
              <a:latin typeface="Noto Sans"/>
              <a:ea typeface="Noto Sans"/>
              <a:cs typeface="Noto Sans"/>
            </a:endParaRPr>
          </a:p>
          <a:p>
            <a:pPr marL="0" indent="0">
              <a:buNone/>
            </a:pPr>
            <a:r>
              <a:rPr lang="en-US" dirty="0">
                <a:latin typeface="Noto Sans"/>
                <a:ea typeface="Noto Sans"/>
                <a:cs typeface="Noto Sans"/>
              </a:rPr>
              <a:t>Which is easier to read?</a:t>
            </a:r>
          </a:p>
        </p:txBody>
      </p:sp>
    </p:spTree>
    <p:extLst>
      <p:ext uri="{BB962C8B-B14F-4D97-AF65-F5344CB8AC3E}">
        <p14:creationId xmlns:p14="http://schemas.microsoft.com/office/powerpoint/2010/main" val="16768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E95F-D32E-1A08-E893-2D81B41D3617}"/>
              </a:ext>
            </a:extLst>
          </p:cNvPr>
          <p:cNvSpPr>
            <a:spLocks noGrp="1"/>
          </p:cNvSpPr>
          <p:nvPr>
            <p:ph type="ctrTitle"/>
          </p:nvPr>
        </p:nvSpPr>
        <p:spPr/>
        <p:txBody>
          <a:bodyPr/>
          <a:lstStyle/>
          <a:p>
            <a:r>
              <a:rPr lang="en-US" dirty="0">
                <a:latin typeface="Noto Sans Thin"/>
              </a:rPr>
              <a:t>Emojis are accessible... in moderation</a:t>
            </a:r>
            <a:endParaRPr lang="en-US" dirty="0"/>
          </a:p>
        </p:txBody>
      </p:sp>
      <p:pic>
        <p:nvPicPr>
          <p:cNvPr id="6" name="Picture 5" descr="A social media post where there is a hands-clapping emoji between each word of the post. The post reads: &quot;Why are my toes so cold even when I have my slippers on?&quot;">
            <a:extLst>
              <a:ext uri="{FF2B5EF4-FFF2-40B4-BE49-F238E27FC236}">
                <a16:creationId xmlns:a16="http://schemas.microsoft.com/office/drawing/2014/main" id="{72EA75A9-CCE2-4C1A-43CA-F792C0F615A3}"/>
              </a:ext>
            </a:extLst>
          </p:cNvPr>
          <p:cNvPicPr>
            <a:picLocks noChangeAspect="1"/>
          </p:cNvPicPr>
          <p:nvPr/>
        </p:nvPicPr>
        <p:blipFill>
          <a:blip r:embed="rId3"/>
          <a:stretch>
            <a:fillRect/>
          </a:stretch>
        </p:blipFill>
        <p:spPr>
          <a:xfrm>
            <a:off x="1253948" y="2681743"/>
            <a:ext cx="6629400" cy="1237177"/>
          </a:xfrm>
          <a:prstGeom prst="rect">
            <a:avLst/>
          </a:prstGeom>
        </p:spPr>
      </p:pic>
    </p:spTree>
    <p:extLst>
      <p:ext uri="{BB962C8B-B14F-4D97-AF65-F5344CB8AC3E}">
        <p14:creationId xmlns:p14="http://schemas.microsoft.com/office/powerpoint/2010/main" val="171648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081BA-79B8-7476-1A6C-5B094A2A1F55}"/>
              </a:ext>
            </a:extLst>
          </p:cNvPr>
          <p:cNvSpPr>
            <a:spLocks noGrp="1"/>
          </p:cNvSpPr>
          <p:nvPr>
            <p:ph type="title"/>
          </p:nvPr>
        </p:nvSpPr>
        <p:spPr/>
        <p:txBody>
          <a:bodyPr/>
          <a:lstStyle/>
          <a:p>
            <a:r>
              <a:rPr lang="en-US" dirty="0">
                <a:latin typeface="Noto Sans Thin"/>
              </a:rPr>
              <a:t>Creative Formatting</a:t>
            </a:r>
            <a:endParaRPr lang="en-US" dirty="0"/>
          </a:p>
        </p:txBody>
      </p:sp>
      <p:pic>
        <p:nvPicPr>
          <p:cNvPr id="8" name="Content Placeholder 7" descr="A tweet sharing &quot;today's tea.&quot; The tweet uses a combination of parentheses, underscores, and forward and back slashes to create an image of a cup of tea. Inside the tea cup, it says &quot;Grad students should be paid livable wages for their hard work.&quot;">
            <a:extLst>
              <a:ext uri="{FF2B5EF4-FFF2-40B4-BE49-F238E27FC236}">
                <a16:creationId xmlns:a16="http://schemas.microsoft.com/office/drawing/2014/main" id="{D17F32FC-F5CD-4C92-BA11-677C22BF873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27536" b="495"/>
          <a:stretch/>
        </p:blipFill>
        <p:spPr>
          <a:xfrm>
            <a:off x="1051812" y="1354325"/>
            <a:ext cx="2790426" cy="2808548"/>
          </a:xfrm>
          <a:ln>
            <a:solidFill>
              <a:schemeClr val="tx1"/>
            </a:solidFill>
          </a:ln>
        </p:spPr>
      </p:pic>
      <p:pic>
        <p:nvPicPr>
          <p:cNvPr id="6" name="todays-tea" descr="A video showing how the previous tweet sounds like when read by a screen reader.">
            <a:hlinkClick r:id="" action="ppaction://media"/>
            <a:extLst>
              <a:ext uri="{FF2B5EF4-FFF2-40B4-BE49-F238E27FC236}">
                <a16:creationId xmlns:a16="http://schemas.microsoft.com/office/drawing/2014/main" id="{D95E5DF0-A1AE-446B-A442-E0A38D42E4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8072" y="1987962"/>
            <a:ext cx="4363628" cy="1399892"/>
          </a:xfrm>
          <a:prstGeom prst="rect">
            <a:avLst/>
          </a:prstGeom>
          <a:ln>
            <a:solidFill>
              <a:schemeClr val="tx1"/>
            </a:solidFill>
          </a:ln>
        </p:spPr>
      </p:pic>
      <p:sp>
        <p:nvSpPr>
          <p:cNvPr id="9" name="TextBox 8">
            <a:extLst>
              <a:ext uri="{FF2B5EF4-FFF2-40B4-BE49-F238E27FC236}">
                <a16:creationId xmlns:a16="http://schemas.microsoft.com/office/drawing/2014/main" id="{ECE0ED35-E0F4-41A3-8488-A9783E72A5E4}"/>
              </a:ext>
            </a:extLst>
          </p:cNvPr>
          <p:cNvSpPr txBox="1"/>
          <p:nvPr/>
        </p:nvSpPr>
        <p:spPr>
          <a:xfrm>
            <a:off x="3712353" y="4321972"/>
            <a:ext cx="5431645"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50" dirty="0"/>
              <a:t>Kopacz, L. (2019, Feb 25). 7 ways to make your tweets more accessible. A11y with </a:t>
            </a:r>
            <a:r>
              <a:rPr lang="en-US" sz="1050" dirty="0" err="1"/>
              <a:t>lindsey</a:t>
            </a:r>
            <a:r>
              <a:rPr lang="en-US" sz="1050" dirty="0"/>
              <a:t>. https://www.a11ywithlindsey.com/blog/7-ways-tweets-more-accessible</a:t>
            </a:r>
            <a:endParaRPr lang="en-CA" sz="1050" dirty="0"/>
          </a:p>
        </p:txBody>
      </p:sp>
    </p:spTree>
    <p:extLst>
      <p:ext uri="{BB962C8B-B14F-4D97-AF65-F5344CB8AC3E}">
        <p14:creationId xmlns:p14="http://schemas.microsoft.com/office/powerpoint/2010/main" val="330823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13D4-F214-F3DE-BE28-0CC94A60C262}"/>
              </a:ext>
            </a:extLst>
          </p:cNvPr>
          <p:cNvSpPr>
            <a:spLocks noGrp="1"/>
          </p:cNvSpPr>
          <p:nvPr>
            <p:ph type="title"/>
          </p:nvPr>
        </p:nvSpPr>
        <p:spPr/>
        <p:txBody>
          <a:bodyPr>
            <a:normAutofit fontScale="90000"/>
          </a:bodyPr>
          <a:lstStyle/>
          <a:p>
            <a:r>
              <a:rPr lang="en-US" dirty="0">
                <a:latin typeface="Noto Sans Thin"/>
              </a:rPr>
              <a:t>What would be an accessible way to share these posts?</a:t>
            </a:r>
            <a:endParaRPr lang="en-US" dirty="0"/>
          </a:p>
        </p:txBody>
      </p:sp>
      <p:pic>
        <p:nvPicPr>
          <p:cNvPr id="6" name="Content Placeholder 7" descr="A tweet sharing &quot;today's tea.&quot; The tweet uses a combination of parentheses, underscores, and forward and back slashes to create an image of a cup of tea. Inside the tea cup, it says &quot;Grad students should be paid livable wages for their hard work.&quot;">
            <a:extLst>
              <a:ext uri="{FF2B5EF4-FFF2-40B4-BE49-F238E27FC236}">
                <a16:creationId xmlns:a16="http://schemas.microsoft.com/office/drawing/2014/main" id="{D9AE877A-BC5F-A82E-1C63-5C3A4BCE77D6}"/>
              </a:ext>
            </a:extLst>
          </p:cNvPr>
          <p:cNvPicPr>
            <a:picLocks noChangeAspect="1"/>
          </p:cNvPicPr>
          <p:nvPr/>
        </p:nvPicPr>
        <p:blipFill rotWithShape="1">
          <a:blip r:embed="rId3">
            <a:extLst>
              <a:ext uri="{28A0092B-C50C-407E-A947-70E740481C1C}">
                <a14:useLocalDpi xmlns:a14="http://schemas.microsoft.com/office/drawing/2010/main" val="0"/>
              </a:ext>
            </a:extLst>
          </a:blip>
          <a:srcRect r="27536" b="495"/>
          <a:stretch/>
        </p:blipFill>
        <p:spPr>
          <a:xfrm>
            <a:off x="350916" y="1645466"/>
            <a:ext cx="2790426" cy="2808548"/>
          </a:xfrm>
          <a:prstGeom prst="rect">
            <a:avLst/>
          </a:prstGeom>
          <a:ln>
            <a:solidFill>
              <a:schemeClr val="tx1"/>
            </a:solidFill>
          </a:ln>
        </p:spPr>
      </p:pic>
      <p:pic>
        <p:nvPicPr>
          <p:cNvPr id="8" name="Picture 7" descr="A social media post where there is a hands-clapping emoji between each word of the post. The post reads: &quot;Why are my toes so cold even when I have my slippers on?&quot;">
            <a:extLst>
              <a:ext uri="{FF2B5EF4-FFF2-40B4-BE49-F238E27FC236}">
                <a16:creationId xmlns:a16="http://schemas.microsoft.com/office/drawing/2014/main" id="{3A296330-6810-63E2-F6C1-B12177222638}"/>
              </a:ext>
            </a:extLst>
          </p:cNvPr>
          <p:cNvPicPr>
            <a:picLocks noChangeAspect="1"/>
          </p:cNvPicPr>
          <p:nvPr/>
        </p:nvPicPr>
        <p:blipFill>
          <a:blip r:embed="rId4"/>
          <a:stretch>
            <a:fillRect/>
          </a:stretch>
        </p:blipFill>
        <p:spPr>
          <a:xfrm>
            <a:off x="3297038" y="1648673"/>
            <a:ext cx="5262580" cy="992108"/>
          </a:xfrm>
          <a:prstGeom prst="rect">
            <a:avLst/>
          </a:prstGeom>
        </p:spPr>
      </p:pic>
      <p:sp>
        <p:nvSpPr>
          <p:cNvPr id="4" name="Content Placeholder 3">
            <a:extLst>
              <a:ext uri="{FF2B5EF4-FFF2-40B4-BE49-F238E27FC236}">
                <a16:creationId xmlns:a16="http://schemas.microsoft.com/office/drawing/2014/main" id="{09CAC72C-65A7-56B3-33E6-D603C57BD4F1}"/>
              </a:ext>
            </a:extLst>
          </p:cNvPr>
          <p:cNvSpPr>
            <a:spLocks noGrp="1"/>
          </p:cNvSpPr>
          <p:nvPr>
            <p:ph sz="half" idx="2"/>
          </p:nvPr>
        </p:nvSpPr>
        <p:spPr>
          <a:xfrm>
            <a:off x="3795623" y="3203414"/>
            <a:ext cx="4968051" cy="1429308"/>
          </a:xfrm>
        </p:spPr>
        <p:txBody>
          <a:bodyPr vert="horz" lIns="91440" tIns="45720" rIns="91440" bIns="45720" rtlCol="0" anchor="t">
            <a:normAutofit/>
          </a:bodyPr>
          <a:lstStyle/>
          <a:p>
            <a:pPr marL="0" indent="0">
              <a:buNone/>
            </a:pPr>
            <a:r>
              <a:rPr lang="en-US" dirty="0">
                <a:latin typeface="Noto Sans"/>
                <a:ea typeface="Noto Sans"/>
                <a:cs typeface="Noto Sans"/>
              </a:rPr>
              <a:t>Take screenshots and post them as pictures with alt text.</a:t>
            </a:r>
            <a:endParaRPr lang="en-US" dirty="0"/>
          </a:p>
        </p:txBody>
      </p:sp>
    </p:spTree>
    <p:extLst>
      <p:ext uri="{BB962C8B-B14F-4D97-AF65-F5344CB8AC3E}">
        <p14:creationId xmlns:p14="http://schemas.microsoft.com/office/powerpoint/2010/main" val="4155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8B1B-EE3F-9869-807C-1983BABC6305}"/>
              </a:ext>
            </a:extLst>
          </p:cNvPr>
          <p:cNvSpPr>
            <a:spLocks noGrp="1"/>
          </p:cNvSpPr>
          <p:nvPr>
            <p:ph type="title"/>
          </p:nvPr>
        </p:nvSpPr>
        <p:spPr/>
        <p:txBody>
          <a:bodyPr/>
          <a:lstStyle/>
          <a:p>
            <a:r>
              <a:rPr lang="en-US" dirty="0">
                <a:latin typeface="Noto Sans Thin"/>
              </a:rPr>
              <a:t>Images</a:t>
            </a:r>
            <a:endParaRPr lang="en-US" dirty="0"/>
          </a:p>
        </p:txBody>
      </p:sp>
      <p:sp>
        <p:nvSpPr>
          <p:cNvPr id="3" name="Content Placeholder 2">
            <a:extLst>
              <a:ext uri="{FF2B5EF4-FFF2-40B4-BE49-F238E27FC236}">
                <a16:creationId xmlns:a16="http://schemas.microsoft.com/office/drawing/2014/main" id="{6B214D12-4B90-50CA-B869-F2390CE8D988}"/>
              </a:ext>
            </a:extLst>
          </p:cNvPr>
          <p:cNvSpPr>
            <a:spLocks noGrp="1"/>
          </p:cNvSpPr>
          <p:nvPr>
            <p:ph sz="half" idx="1"/>
          </p:nvPr>
        </p:nvSpPr>
        <p:spPr/>
        <p:txBody>
          <a:bodyPr vert="horz" lIns="91440" tIns="45720" rIns="91440" bIns="45720" rtlCol="0" anchor="t">
            <a:normAutofit/>
          </a:bodyPr>
          <a:lstStyle/>
          <a:p>
            <a:pPr marL="0" indent="0">
              <a:buNone/>
            </a:pPr>
            <a:r>
              <a:rPr lang="en-US" dirty="0">
                <a:latin typeface="Noto Sans"/>
                <a:ea typeface="Noto Sans"/>
                <a:cs typeface="Noto Sans"/>
              </a:rPr>
              <a:t>All social media platforms should have a place where you can add alternative text to images.</a:t>
            </a:r>
          </a:p>
          <a:p>
            <a:pPr marL="0" indent="0">
              <a:buNone/>
            </a:pPr>
            <a:endParaRPr lang="en-US" dirty="0">
              <a:latin typeface="Noto Sans"/>
              <a:ea typeface="Noto Sans"/>
              <a:cs typeface="Noto Sans"/>
            </a:endParaRPr>
          </a:p>
          <a:p>
            <a:pPr marL="0" indent="0">
              <a:buNone/>
            </a:pPr>
            <a:endParaRPr lang="en-US" dirty="0">
              <a:latin typeface="Noto Sans"/>
              <a:ea typeface="Noto Sans"/>
              <a:cs typeface="Noto Sans"/>
            </a:endParaRPr>
          </a:p>
        </p:txBody>
      </p:sp>
      <p:pic>
        <p:nvPicPr>
          <p:cNvPr id="5" name="Content Placeholder 4" descr="A screenshot of alt text being added to a photo in the BlueSky android app. The alt text reads: An empty, snow covered highway with tire track running down each lane. The trees on either side are bare and coated with frost. The sky is blue and clear.">
            <a:extLst>
              <a:ext uri="{FF2B5EF4-FFF2-40B4-BE49-F238E27FC236}">
                <a16:creationId xmlns:a16="http://schemas.microsoft.com/office/drawing/2014/main" id="{E130693D-9A08-2555-AA0D-C46BED6B96B2}"/>
              </a:ext>
            </a:extLst>
          </p:cNvPr>
          <p:cNvPicPr>
            <a:picLocks noGrp="1" noChangeAspect="1"/>
          </p:cNvPicPr>
          <p:nvPr>
            <p:ph sz="half" idx="2"/>
          </p:nvPr>
        </p:nvPicPr>
        <p:blipFill>
          <a:blip r:embed="rId3"/>
          <a:stretch>
            <a:fillRect/>
          </a:stretch>
        </p:blipFill>
        <p:spPr>
          <a:xfrm>
            <a:off x="4686481" y="398699"/>
            <a:ext cx="4073000" cy="4068678"/>
          </a:xfrm>
        </p:spPr>
      </p:pic>
    </p:spTree>
    <p:extLst>
      <p:ext uri="{BB962C8B-B14F-4D97-AF65-F5344CB8AC3E}">
        <p14:creationId xmlns:p14="http://schemas.microsoft.com/office/powerpoint/2010/main" val="3666287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e alt text for the GIF has been edited to read: A white blonde woman takes an exaggerated bow in front of a bright pink background. The words &quot;Thank you&quot; appear above her.">
            <a:extLst>
              <a:ext uri="{FF2B5EF4-FFF2-40B4-BE49-F238E27FC236}">
                <a16:creationId xmlns:a16="http://schemas.microsoft.com/office/drawing/2014/main" id="{52101C6E-A5A2-0393-5D67-6CD20E918365}"/>
              </a:ext>
            </a:extLst>
          </p:cNvPr>
          <p:cNvPicPr>
            <a:picLocks noChangeAspect="1"/>
          </p:cNvPicPr>
          <p:nvPr/>
        </p:nvPicPr>
        <p:blipFill rotWithShape="1">
          <a:blip r:embed="rId3"/>
          <a:srcRect t="135" r="-299" b="30552"/>
          <a:stretch/>
        </p:blipFill>
        <p:spPr>
          <a:xfrm>
            <a:off x="5846128" y="67130"/>
            <a:ext cx="3048827" cy="4682199"/>
          </a:xfrm>
          <a:prstGeom prst="rect">
            <a:avLst/>
          </a:prstGeom>
        </p:spPr>
      </p:pic>
      <p:pic>
        <p:nvPicPr>
          <p:cNvPr id="5" name="Picture 5" descr="A GIF that has been added to a new Tweet on Twitter. The default alt text for the GIF reads: Take a bow thank you GIF by Iliza.">
            <a:extLst>
              <a:ext uri="{FF2B5EF4-FFF2-40B4-BE49-F238E27FC236}">
                <a16:creationId xmlns:a16="http://schemas.microsoft.com/office/drawing/2014/main" id="{2BEAEE53-65CC-A410-9F72-1E423D32DA1A}"/>
              </a:ext>
            </a:extLst>
          </p:cNvPr>
          <p:cNvPicPr>
            <a:picLocks noChangeAspect="1"/>
          </p:cNvPicPr>
          <p:nvPr/>
        </p:nvPicPr>
        <p:blipFill rotWithShape="1">
          <a:blip r:embed="rId4"/>
          <a:srcRect r="-300" b="30299"/>
          <a:stretch/>
        </p:blipFill>
        <p:spPr>
          <a:xfrm>
            <a:off x="2689271" y="67129"/>
            <a:ext cx="3039749" cy="4654908"/>
          </a:xfrm>
          <a:prstGeom prst="rect">
            <a:avLst/>
          </a:prstGeom>
        </p:spPr>
      </p:pic>
      <p:pic>
        <p:nvPicPr>
          <p:cNvPr id="4" name="Picture 4" descr="A GIF of a white blonde woman taking an exaggerated bow in front of a bright pink background. The words &quot;Thank you&quot; appear above her.">
            <a:extLst>
              <a:ext uri="{FF2B5EF4-FFF2-40B4-BE49-F238E27FC236}">
                <a16:creationId xmlns:a16="http://schemas.microsoft.com/office/drawing/2014/main" id="{9C278C41-93B4-53D3-272D-681C8CCA1B11}"/>
              </a:ext>
            </a:extLst>
          </p:cNvPr>
          <p:cNvPicPr>
            <a:picLocks noChangeAspect="1"/>
          </p:cNvPicPr>
          <p:nvPr/>
        </p:nvPicPr>
        <p:blipFill>
          <a:blip r:embed="rId5"/>
          <a:stretch>
            <a:fillRect/>
          </a:stretch>
        </p:blipFill>
        <p:spPr>
          <a:xfrm>
            <a:off x="232229" y="2075472"/>
            <a:ext cx="2057399" cy="1155842"/>
          </a:xfrm>
          <a:prstGeom prst="rect">
            <a:avLst/>
          </a:prstGeom>
        </p:spPr>
      </p:pic>
      <p:sp>
        <p:nvSpPr>
          <p:cNvPr id="7" name="Title 6">
            <a:extLst>
              <a:ext uri="{FF2B5EF4-FFF2-40B4-BE49-F238E27FC236}">
                <a16:creationId xmlns:a16="http://schemas.microsoft.com/office/drawing/2014/main" id="{7234C569-9A30-5B90-5D88-DE90930CEBBE}"/>
              </a:ext>
            </a:extLst>
          </p:cNvPr>
          <p:cNvSpPr>
            <a:spLocks noGrp="1"/>
          </p:cNvSpPr>
          <p:nvPr>
            <p:ph type="title"/>
          </p:nvPr>
        </p:nvSpPr>
        <p:spPr>
          <a:xfrm>
            <a:off x="654122" y="521854"/>
            <a:ext cx="1209510" cy="1004955"/>
          </a:xfrm>
        </p:spPr>
        <p:txBody>
          <a:bodyPr/>
          <a:lstStyle/>
          <a:p>
            <a:r>
              <a:rPr lang="en-US" dirty="0">
                <a:latin typeface="Noto Sans Thin"/>
              </a:rPr>
              <a:t>GIFS</a:t>
            </a:r>
            <a:endParaRPr lang="en-US" dirty="0"/>
          </a:p>
        </p:txBody>
      </p:sp>
    </p:spTree>
    <p:extLst>
      <p:ext uri="{BB962C8B-B14F-4D97-AF65-F5344CB8AC3E}">
        <p14:creationId xmlns:p14="http://schemas.microsoft.com/office/powerpoint/2010/main" val="346664952"/>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1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4D4BDCD1-952F-474D-B22C-5DF05129063C}" vid="{8073BCF5-5739-2F4F-B2F6-E758126136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f5d0093-68d2-4428-810c-2fb6716ef6a9" xsi:nil="true"/>
    <lcf76f155ced4ddcb4097134ff3c332f xmlns="7ce547ef-dbfe-43bd-8151-0cb0601af8e6">
      <Terms xmlns="http://schemas.microsoft.com/office/infopath/2007/PartnerControls"/>
    </lcf76f155ced4ddcb4097134ff3c332f>
    <Members xmlns="7ce547ef-dbfe-43bd-8151-0cb0601af8e6">
      <UserInfo>
        <DisplayName/>
        <AccountId xsi:nil="true"/>
        <AccountType/>
      </UserInfo>
    </Members>
    <Summary xmlns="7ce547ef-dbfe-43bd-8151-0cb0601af8e6" xsi:nil="true"/>
    <Invited_Members xmlns="7ce547ef-dbfe-43bd-8151-0cb0601af8e6" xsi:nil="true"/>
    <Invited_Leaders xmlns="7ce547ef-dbfe-43bd-8151-0cb0601af8e6" xsi:nil="true"/>
    <IsNotebookLocked xmlns="7ce547ef-dbfe-43bd-8151-0cb0601af8e6" xsi:nil="true"/>
    <CultureName xmlns="7ce547ef-dbfe-43bd-8151-0cb0601af8e6" xsi:nil="true"/>
    <Owner xmlns="7ce547ef-dbfe-43bd-8151-0cb0601af8e6">
      <UserInfo>
        <DisplayName/>
        <AccountId xsi:nil="true"/>
        <AccountType/>
      </UserInfo>
    </Owner>
    <Distribution_Groups xmlns="7ce547ef-dbfe-43bd-8151-0cb0601af8e6" xsi:nil="true"/>
    <Member_Groups xmlns="7ce547ef-dbfe-43bd-8151-0cb0601af8e6">
      <UserInfo>
        <DisplayName/>
        <AccountId xsi:nil="true"/>
        <AccountType/>
      </UserInfo>
    </Member_Groups>
    <Has_Leaders_Only_SectionGroup xmlns="7ce547ef-dbfe-43bd-8151-0cb0601af8e6" xsi:nil="true"/>
    <TeamsChannelId xmlns="7ce547ef-dbfe-43bd-8151-0cb0601af8e6" xsi:nil="true"/>
    <NotebookType xmlns="7ce547ef-dbfe-43bd-8151-0cb0601af8e6" xsi:nil="true"/>
    <DefaultSectionNames xmlns="7ce547ef-dbfe-43bd-8151-0cb0601af8e6" xsi:nil="true"/>
    <Is_Collaboration_Space_Locked xmlns="7ce547ef-dbfe-43bd-8151-0cb0601af8e6" xsi:nil="true"/>
    <AppVersion xmlns="7ce547ef-dbfe-43bd-8151-0cb0601af8e6" xsi:nil="true"/>
    <FolderType xmlns="7ce547ef-dbfe-43bd-8151-0cb0601af8e6" xsi:nil="true"/>
    <Templates xmlns="7ce547ef-dbfe-43bd-8151-0cb0601af8e6" xsi:nil="true"/>
    <Leaders xmlns="7ce547ef-dbfe-43bd-8151-0cb0601af8e6">
      <UserInfo>
        <DisplayName/>
        <AccountId xsi:nil="true"/>
        <AccountType/>
      </UserInfo>
    </Leaders>
    <Math_Settings xmlns="7ce547ef-dbfe-43bd-8151-0cb0601af8e6" xsi:nil="true"/>
    <Self_Registration_Enabled xmlns="7ce547ef-dbfe-43bd-8151-0cb0601af8e6" xsi:nil="true"/>
    <LMS_Mappings xmlns="7ce547ef-dbfe-43bd-8151-0cb0601af8e6" xsi:nil="true"/>
    <MediaLengthInSeconds xmlns="7ce547ef-dbfe-43bd-8151-0cb0601af8e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F8543C8EEE694785A502142FC78BD6" ma:contentTypeVersion="45" ma:contentTypeDescription="Create a new document." ma:contentTypeScope="" ma:versionID="0a97508bc92069afdac0f3c0f6575da4">
  <xsd:schema xmlns:xsd="http://www.w3.org/2001/XMLSchema" xmlns:xs="http://www.w3.org/2001/XMLSchema" xmlns:p="http://schemas.microsoft.com/office/2006/metadata/properties" xmlns:ns2="7ce547ef-dbfe-43bd-8151-0cb0601af8e6" xmlns:ns3="8f5d0093-68d2-4428-810c-2fb6716ef6a9" targetNamespace="http://schemas.microsoft.com/office/2006/metadata/properties" ma:root="true" ma:fieldsID="935acfe219728fc93d724567da8a4d0b" ns2:_="" ns3:_="">
    <xsd:import namespace="7ce547ef-dbfe-43bd-8151-0cb0601af8e6"/>
    <xsd:import namespace="8f5d0093-68d2-4428-810c-2fb6716ef6a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Summary"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e547ef-dbfe-43bd-8151-0cb0601af8e6" elementFormDefault="qualified">
    <xsd:import namespace="http://schemas.microsoft.com/office/2006/documentManagement/types"/>
    <xsd:import namespace="http://schemas.microsoft.com/office/infopath/2007/PartnerControls"/>
    <xsd:element name="NotebookType" ma:index="7" nillable="true" ma:displayName="Notebook Type" ma:hidden="true" ma:internalName="NotebookType" ma:readOnly="false">
      <xsd:simpleType>
        <xsd:restriction base="dms:Text"/>
      </xsd:simpleType>
    </xsd:element>
    <xsd:element name="FolderType" ma:index="8" nillable="true" ma:displayName="Folder Type" ma:hidden="true" ma:internalName="FolderType" ma:readOnly="false">
      <xsd:simpleType>
        <xsd:restriction base="dms:Text"/>
      </xsd:simpleType>
    </xsd:element>
    <xsd:element name="CultureName" ma:index="9" nillable="true" ma:displayName="Culture Name" ma:hidden="true" ma:internalName="CultureName" ma:readOnly="false">
      <xsd:simpleType>
        <xsd:restriction base="dms:Text"/>
      </xsd:simpleType>
    </xsd:element>
    <xsd:element name="AppVersion" ma:index="10" nillable="true" ma:displayName="App Version" ma:hidden="true" ma:internalName="AppVersion" ma:readOnly="false">
      <xsd:simpleType>
        <xsd:restriction base="dms:Text"/>
      </xsd:simpleType>
    </xsd:element>
    <xsd:element name="TeamsChannelId" ma:index="11" nillable="true" ma:displayName="Teams Channel Id" ma:hidden="true" ma:internalName="TeamsChannelId" ma:readOnly="false">
      <xsd:simpleType>
        <xsd:restriction base="dms:Text"/>
      </xsd:simpleType>
    </xsd:element>
    <xsd:element name="Owner" ma:index="12" nillable="true" ma:displayName="Owner" ma:hidden="true" ma:internalName="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3" nillable="true" ma:displayName="Math Settings" ma:hidden="true" ma:internalName="Math_Settings" ma:readOnly="false">
      <xsd:simpleType>
        <xsd:restriction base="dms:Text"/>
      </xsd:simpleType>
    </xsd:element>
    <xsd:element name="DefaultSectionNames" ma:index="14" nillable="true" ma:displayName="Default Section Names" ma:hidden="true" ma:internalName="DefaultSectionNames" ma:readOnly="false">
      <xsd:simpleType>
        <xsd:restriction base="dms:Note"/>
      </xsd:simpleType>
    </xsd:element>
    <xsd:element name="Templates" ma:index="15" nillable="true" ma:displayName="Templates" ma:hidden="true" ma:internalName="Templates" ma:readOnly="false">
      <xsd:simpleType>
        <xsd:restriction base="dms:Note"/>
      </xsd:simpleType>
    </xsd:element>
    <xsd:element name="Leaders" ma:index="16" nillable="true" ma:displayName="Leaders" ma:hidden="true" ma:internalName="Lead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7" nillable="true" ma:displayName="Members" ma:hidden="true" ma:internalName="Memb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8" nillable="true" ma:displayName="Member Groups" ma:hidden="true" ma:internalName="Member_Group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19" nillable="true" ma:displayName="Distribution Groups" ma:hidden="true" ma:internalName="Distribution_Groups" ma:readOnly="false">
      <xsd:simpleType>
        <xsd:restriction base="dms:Note"/>
      </xsd:simpleType>
    </xsd:element>
    <xsd:element name="LMS_Mappings" ma:index="20" nillable="true" ma:displayName="LMS Mappings" ma:hidden="true" ma:internalName="LMS_Mappings" ma:readOnly="false">
      <xsd:simpleType>
        <xsd:restriction base="dms:Note"/>
      </xsd:simpleType>
    </xsd:element>
    <xsd:element name="Invited_Leaders" ma:index="21" nillable="true" ma:displayName="Invited Leaders" ma:hidden="true" ma:internalName="Invited_Leaders" ma:readOnly="false">
      <xsd:simpleType>
        <xsd:restriction base="dms:Note"/>
      </xsd:simpleType>
    </xsd:element>
    <xsd:element name="Invited_Members" ma:index="22" nillable="true" ma:displayName="Invited Members" ma:hidden="true" ma:internalName="Invited_Members" ma:readOnly="false">
      <xsd:simpleType>
        <xsd:restriction base="dms:Note"/>
      </xsd:simpleType>
    </xsd:element>
    <xsd:element name="Self_Registration_Enabled" ma:index="23" nillable="true" ma:displayName="Self Registration Enabled" ma:hidden="true" ma:internalName="Self_Registration_Enabled" ma:readOnly="false">
      <xsd:simpleType>
        <xsd:restriction base="dms:Boolean"/>
      </xsd:simpleType>
    </xsd:element>
    <xsd:element name="Has_Leaders_Only_SectionGroup" ma:index="24" nillable="true" ma:displayName="Has Leaders Only SectionGroup" ma:hidden="true" ma:internalName="Has_Leaders_Only_SectionGroup" ma:readOnly="false">
      <xsd:simpleType>
        <xsd:restriction base="dms:Boolean"/>
      </xsd:simpleType>
    </xsd:element>
    <xsd:element name="Is_Collaboration_Space_Locked" ma:index="25" nillable="true" ma:displayName="Is Collaboration Space Locked" ma:hidden="true" ma:internalName="Is_Collaboration_Space_Locked" ma:readOnly="false">
      <xsd:simpleType>
        <xsd:restriction base="dms:Boolean"/>
      </xsd:simpleType>
    </xsd:element>
    <xsd:element name="IsNotebookLocked" ma:index="26" nillable="true" ma:displayName="Is Notebook Locked" ma:hidden="true" ma:internalName="IsNotebookLocked" ma:readOnly="false">
      <xsd:simpleType>
        <xsd:restriction base="dms:Boolean"/>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hidden="true" ma:internalName="MediaServiceAutoTags"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DateTaken" ma:index="32" nillable="true" ma:displayName="MediaServiceDateTaken" ma:hidden="true" ma:internalName="MediaServiceDateTaken" ma:readOnly="true">
      <xsd:simpleType>
        <xsd:restriction base="dms:Text"/>
      </xsd:simpleType>
    </xsd:element>
    <xsd:element name="MediaServiceLocation" ma:index="33" nillable="true" ma:displayName="Location" ma:hidden="true" ma:internalName="MediaServiceLocation" ma:readOnly="true">
      <xsd:simpleType>
        <xsd:restriction base="dms:Text"/>
      </xsd:simpleType>
    </xsd:element>
    <xsd:element name="MediaServiceOCR" ma:index="34" nillable="true" ma:displayName="Extracted Text" ma:hidden="true" ma:internalName="MediaServiceOCR" ma:readOnly="true">
      <xsd:simpleType>
        <xsd:restriction base="dms:Note"/>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hidden="true" ma:internalName="MediaServiceKeyPoints" ma:readOnly="tru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269625a3-3073-453a-b5d0-62f197c3f1c0" ma:termSetId="09814cd3-568e-fe90-9814-8d621ff8fb84" ma:anchorId="fba54fb3-c3e1-fe81-a776-ca4b69148c4d" ma:open="true" ma:isKeyword="false">
      <xsd:complexType>
        <xsd:sequence>
          <xsd:element ref="pc:Terms" minOccurs="0" maxOccurs="1"/>
        </xsd:sequence>
      </xsd:complexType>
    </xsd:element>
    <xsd:element name="Summary" ma:index="43" nillable="true" ma:displayName="Summary" ma:description="Used to give a short description of what the document is." ma:format="Dropdown" ma:hidden="true" ma:internalName="Summary" ma:readOnly="false">
      <xsd:simpleType>
        <xsd:restriction base="dms:Note"/>
      </xsd:simpleType>
    </xsd:element>
    <xsd:element name="MediaServiceObjectDetectorVersions" ma:index="44" nillable="true" ma:displayName="MediaServiceObjectDetectorVersions" ma:hidden="true" ma:indexed="true" ma:internalName="MediaServiceObjectDetectorVersions" ma:readOnly="true">
      <xsd:simpleType>
        <xsd:restriction base="dms:Text"/>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5d0093-68d2-4428-810c-2fb6716ef6a9" elementFormDefault="qualified">
    <xsd:import namespace="http://schemas.microsoft.com/office/2006/documentManagement/types"/>
    <xsd:import namespace="http://schemas.microsoft.com/office/infopath/2007/PartnerControls"/>
    <xsd:element name="SharedWithUsers" ma:index="3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hidden="true" ma:internalName="SharedWithDetails" ma:readOnly="true">
      <xsd:simpleType>
        <xsd:restriction base="dms:Note"/>
      </xsd:simpleType>
    </xsd:element>
    <xsd:element name="TaxCatchAll" ma:index="42" nillable="true" ma:displayName="Taxonomy Catch All Column" ma:hidden="true" ma:list="{6b71f8ce-fcdc-48fd-826c-ea8a19db1963}" ma:internalName="TaxCatchAll" ma:readOnly="false" ma:showField="CatchAllData" ma:web="8f5d0093-68d2-4428-810c-2fb6716ef6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0A2488-7B38-4632-9F24-F2BC4E49E7CB}">
  <ds:schemaRefs>
    <ds:schemaRef ds:uri="http://schemas.microsoft.com/office/infopath/2007/PartnerControls"/>
    <ds:schemaRef ds:uri="http://purl.org/dc/terms/"/>
    <ds:schemaRef ds:uri="8f5d0093-68d2-4428-810c-2fb6716ef6a9"/>
    <ds:schemaRef ds:uri="http://www.w3.org/XML/1998/namespace"/>
    <ds:schemaRef ds:uri="http://purl.org/dc/dcmitype/"/>
    <ds:schemaRef ds:uri="http://schemas.openxmlformats.org/package/2006/metadata/core-properties"/>
    <ds:schemaRef ds:uri="http://schemas.microsoft.com/office/2006/documentManagement/types"/>
    <ds:schemaRef ds:uri="7ce547ef-dbfe-43bd-8151-0cb0601af8e6"/>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68A2758-2AEE-4745-A67B-89BA4B7A76FB}"/>
</file>

<file path=customXml/itemProps3.xml><?xml version="1.0" encoding="utf-8"?>
<ds:datastoreItem xmlns:ds="http://schemas.openxmlformats.org/officeDocument/2006/customXml" ds:itemID="{06ADEA0C-0065-470F-8911-79E300FDED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BCcampus_Master-Powerpoint-template_Webinar-Shapes</Template>
  <TotalTime>635</TotalTime>
  <Words>2759</Words>
  <Application>Microsoft Office PowerPoint</Application>
  <PresentationFormat>On-screen Show (16:9)</PresentationFormat>
  <Paragraphs>141</Paragraphs>
  <Slides>17</Slides>
  <Notes>14</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Social Media</vt:lpstr>
      <vt:lpstr>What to expect</vt:lpstr>
      <vt:lpstr>What is accessibility?</vt:lpstr>
      <vt:lpstr>Multi-Word Hashtags: PascalCase</vt:lpstr>
      <vt:lpstr>Emojis are accessible... in moderation</vt:lpstr>
      <vt:lpstr>Creative Formatting</vt:lpstr>
      <vt:lpstr>What would be an accessible way to share these posts?</vt:lpstr>
      <vt:lpstr>Images</vt:lpstr>
      <vt:lpstr>GIFS</vt:lpstr>
      <vt:lpstr>Videos</vt:lpstr>
      <vt:lpstr>Videos: Open vs. Closed Captions</vt:lpstr>
      <vt:lpstr>Visual Descriptions in Videos</vt:lpstr>
      <vt:lpstr>Readibility!</vt:lpstr>
      <vt:lpstr>Questions!</vt:lpstr>
      <vt:lpstr>Activities to Try Out</vt:lpstr>
      <vt:lpstr>More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Josie Gray</dc:creator>
  <cp:lastModifiedBy>Josie Gray</cp:lastModifiedBy>
  <cp:revision>768</cp:revision>
  <dcterms:created xsi:type="dcterms:W3CDTF">2023-11-10T16:46:25Z</dcterms:created>
  <dcterms:modified xsi:type="dcterms:W3CDTF">2024-03-14T15:58:20Z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0x0101001DF8543C8EEE694785A502142FC78BD6</vt:lpwstr>
  </property>
  <property fmtid="{D5CDD505-2E9C-101B-9397-08002B2CF9AE}" pid="3" name="Order">
    <vt:r8>109400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