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58_106F39B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5A_2A862AAB.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1"/>
  </p:notesMasterIdLst>
  <p:handoutMasterIdLst>
    <p:handoutMasterId r:id="rId22"/>
  </p:handoutMasterIdLst>
  <p:sldIdLst>
    <p:sldId id="315" r:id="rId5"/>
    <p:sldId id="318" r:id="rId6"/>
    <p:sldId id="317" r:id="rId7"/>
    <p:sldId id="342" r:id="rId8"/>
    <p:sldId id="343" r:id="rId9"/>
    <p:sldId id="344" r:id="rId10"/>
    <p:sldId id="345" r:id="rId11"/>
    <p:sldId id="347" r:id="rId12"/>
    <p:sldId id="346" r:id="rId13"/>
    <p:sldId id="327" r:id="rId14"/>
    <p:sldId id="350" r:id="rId15"/>
    <p:sldId id="349" r:id="rId16"/>
    <p:sldId id="340" r:id="rId17"/>
    <p:sldId id="333" r:id="rId18"/>
    <p:sldId id="339" r:id="rId19"/>
    <p:sldId id="30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186252-CB53-4917-8D37-972F703A1D6C}" name="Josie Gray" initials="JG" userId="S::jgray@bccampus.ca::cbebf26f-8383-4582-a452-4f3c4c1fd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8500"/>
    <a:srgbClr val="FBB042"/>
    <a:srgbClr val="686DCC"/>
    <a:srgbClr val="767676"/>
    <a:srgbClr val="BBEEEF"/>
    <a:srgbClr val="2F9700"/>
    <a:srgbClr val="00949A"/>
    <a:srgbClr val="00A1DA"/>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3BF6A-A393-46E1-EC2E-1E6B08784FC8}" v="3" dt="2024-03-01T16:50:45.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63075" autoAdjust="0"/>
  </p:normalViewPr>
  <p:slideViewPr>
    <p:cSldViewPr snapToGrid="0">
      <p:cViewPr varScale="1">
        <p:scale>
          <a:sx n="89" d="100"/>
          <a:sy n="89" d="100"/>
        </p:scale>
        <p:origin x="1836" y="72"/>
      </p:cViewPr>
      <p:guideLst/>
    </p:cSldViewPr>
  </p:slideViewPr>
  <p:outlineViewPr>
    <p:cViewPr>
      <p:scale>
        <a:sx n="33" d="100"/>
        <a:sy n="33" d="100"/>
      </p:scale>
      <p:origin x="0" y="-1236"/>
    </p:cViewPr>
  </p:outlineViewPr>
  <p:notesTextViewPr>
    <p:cViewPr>
      <p:scale>
        <a:sx n="1" d="1"/>
        <a:sy n="1" d="1"/>
      </p:scale>
      <p:origin x="0" y="0"/>
    </p:cViewPr>
  </p:notesTextViewPr>
  <p:sorterViewPr>
    <p:cViewPr>
      <p:scale>
        <a:sx n="100" d="100"/>
        <a:sy n="100" d="100"/>
      </p:scale>
      <p:origin x="0" y="-2372"/>
    </p:cViewPr>
  </p:sorterViewPr>
  <p:notesViewPr>
    <p:cSldViewPr snapToGrid="0">
      <p:cViewPr>
        <p:scale>
          <a:sx n="81" d="100"/>
          <a:sy n="81" d="100"/>
        </p:scale>
        <p:origin x="3978" y="1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 Gray" userId="S::jgray@bccampus.ca::cbebf26f-8383-4582-a452-4f3c4c1fd1ab" providerId="AD" clId="Web-{2183BF6A-A393-46E1-EC2E-1E6B08784FC8}"/>
    <pc:docChg chg="mod">
      <pc:chgData name="Josie Gray" userId="S::jgray@bccampus.ca::cbebf26f-8383-4582-a452-4f3c4c1fd1ab" providerId="AD" clId="Web-{2183BF6A-A393-46E1-EC2E-1E6B08784FC8}" dt="2024-03-01T16:50:45.329" v="2"/>
      <pc:docMkLst>
        <pc:docMk/>
      </pc:docMkLst>
      <pc:sldChg chg="addCm">
        <pc:chgData name="Josie Gray" userId="S::jgray@bccampus.ca::cbebf26f-8383-4582-a452-4f3c4c1fd1ab" providerId="AD" clId="Web-{2183BF6A-A393-46E1-EC2E-1E6B08784FC8}" dt="2024-03-01T16:50:45.329" v="2"/>
        <pc:sldMkLst>
          <pc:docMk/>
          <pc:sldMk cId="275724734" sldId="344"/>
        </pc:sldMkLst>
        <pc:extLst>
          <p:ext xmlns:p="http://schemas.openxmlformats.org/presentationml/2006/main" uri="{D6D511B9-2390-475A-947B-AFAB55BFBCF1}">
            <pc226:cmChg xmlns:pc226="http://schemas.microsoft.com/office/powerpoint/2022/06/main/command" chg="add">
              <pc226:chgData name="Josie Gray" userId="S::jgray@bccampus.ca::cbebf26f-8383-4582-a452-4f3c4c1fd1ab" providerId="AD" clId="Web-{2183BF6A-A393-46E1-EC2E-1E6B08784FC8}" dt="2024-03-01T16:50:45.329" v="2"/>
              <pc2:cmMkLst xmlns:pc2="http://schemas.microsoft.com/office/powerpoint/2019/9/main/command">
                <pc:docMk/>
                <pc:sldMk cId="275724734" sldId="344"/>
                <pc2:cmMk id="{D2223B22-6CF7-46A0-8B48-BEF9969EE8AD}"/>
              </pc2:cmMkLst>
            </pc226:cmChg>
          </p:ext>
        </pc:extLst>
      </pc:sldChg>
      <pc:sldChg chg="addCm">
        <pc:chgData name="Josie Gray" userId="S::jgray@bccampus.ca::cbebf26f-8383-4582-a452-4f3c4c1fd1ab" providerId="AD" clId="Web-{2183BF6A-A393-46E1-EC2E-1E6B08784FC8}" dt="2024-03-01T16:50:09.282" v="1"/>
        <pc:sldMkLst>
          <pc:docMk/>
          <pc:sldMk cId="713435819" sldId="346"/>
        </pc:sldMkLst>
        <pc:extLst>
          <p:ext xmlns:p="http://schemas.openxmlformats.org/presentationml/2006/main" uri="{D6D511B9-2390-475A-947B-AFAB55BFBCF1}">
            <pc226:cmChg xmlns:pc226="http://schemas.microsoft.com/office/powerpoint/2022/06/main/command" chg="add">
              <pc226:chgData name="Josie Gray" userId="S::jgray@bccampus.ca::cbebf26f-8383-4582-a452-4f3c4c1fd1ab" providerId="AD" clId="Web-{2183BF6A-A393-46E1-EC2E-1E6B08784FC8}" dt="2024-03-01T16:50:09.282" v="1"/>
              <pc2:cmMkLst xmlns:pc2="http://schemas.microsoft.com/office/powerpoint/2019/9/main/command">
                <pc:docMk/>
                <pc:sldMk cId="713435819" sldId="346"/>
                <pc2:cmMk id="{9563227F-DED2-491A-A904-5B9AB92F5599}"/>
              </pc2:cmMkLst>
            </pc226:cmChg>
          </p:ext>
        </pc:extLst>
      </pc:sldChg>
    </pc:docChg>
  </pc:docChgLst>
  <pc:docChgLst>
    <pc:chgData name="Josie Gray" userId="S::jgray@bccampus.ca::cbebf26f-8383-4582-a452-4f3c4c1fd1ab" providerId="AD" clId="Web-{D4217F02-AFC6-33C3-175D-FE9F86BE6BD3}"/>
    <pc:docChg chg="modSld">
      <pc:chgData name="Josie Gray" userId="S::jgray@bccampus.ca::cbebf26f-8383-4582-a452-4f3c4c1fd1ab" providerId="AD" clId="Web-{D4217F02-AFC6-33C3-175D-FE9F86BE6BD3}" dt="2024-01-23T18:40:34.300" v="414"/>
      <pc:docMkLst>
        <pc:docMk/>
      </pc:docMkLst>
      <pc:sldChg chg="modNotes">
        <pc:chgData name="Josie Gray" userId="S::jgray@bccampus.ca::cbebf26f-8383-4582-a452-4f3c4c1fd1ab" providerId="AD" clId="Web-{D4217F02-AFC6-33C3-175D-FE9F86BE6BD3}" dt="2024-01-23T18:40:34.300" v="414"/>
        <pc:sldMkLst>
          <pc:docMk/>
          <pc:sldMk cId="252244031" sldId="271"/>
        </pc:sldMkLst>
      </pc:sldChg>
      <pc:sldChg chg="modSp">
        <pc:chgData name="Josie Gray" userId="S::jgray@bccampus.ca::cbebf26f-8383-4582-a452-4f3c4c1fd1ab" providerId="AD" clId="Web-{D4217F02-AFC6-33C3-175D-FE9F86BE6BD3}" dt="2024-01-23T18:34:28.231" v="0" actId="20577"/>
        <pc:sldMkLst>
          <pc:docMk/>
          <pc:sldMk cId="3666287148" sldId="337"/>
        </pc:sldMkLst>
        <pc:spChg chg="mod">
          <ac:chgData name="Josie Gray" userId="S::jgray@bccampus.ca::cbebf26f-8383-4582-a452-4f3c4c1fd1ab" providerId="AD" clId="Web-{D4217F02-AFC6-33C3-175D-FE9F86BE6BD3}" dt="2024-01-23T18:34:28.231" v="0" actId="20577"/>
          <ac:spMkLst>
            <pc:docMk/>
            <pc:sldMk cId="3666287148" sldId="337"/>
            <ac:spMk id="3" creationId="{6B214D12-4B90-50CA-B869-F2390CE8D988}"/>
          </ac:spMkLst>
        </pc:spChg>
      </pc:sldChg>
    </pc:docChg>
  </pc:docChgLst>
  <pc:docChgLst>
    <pc:chgData name="Josie Gray" userId="S::jgray@bccampus.ca::cbebf26f-8383-4582-a452-4f3c4c1fd1ab" providerId="AD" clId="Web-{DF7DDB7F-3405-8A9C-BCD8-25B93A1147BF}"/>
    <pc:docChg chg="modSld">
      <pc:chgData name="Josie Gray" userId="S::jgray@bccampus.ca::cbebf26f-8383-4582-a452-4f3c4c1fd1ab" providerId="AD" clId="Web-{DF7DDB7F-3405-8A9C-BCD8-25B93A1147BF}" dt="2024-01-23T17:59:55.500" v="461"/>
      <pc:docMkLst>
        <pc:docMk/>
      </pc:docMkLst>
      <pc:sldChg chg="modNotes">
        <pc:chgData name="Josie Gray" userId="S::jgray@bccampus.ca::cbebf26f-8383-4582-a452-4f3c4c1fd1ab" providerId="AD" clId="Web-{DF7DDB7F-3405-8A9C-BCD8-25B93A1147BF}" dt="2024-01-23T17:59:55.500" v="461"/>
        <pc:sldMkLst>
          <pc:docMk/>
          <pc:sldMk cId="3259821441" sldId="315"/>
        </pc:sldMkLst>
      </pc:sldChg>
    </pc:docChg>
  </pc:docChgLst>
  <pc:docChgLst>
    <pc:chgData name="Josie Gray" userId="S::jgray@bccampus.ca::cbebf26f-8383-4582-a452-4f3c4c1fd1ab" providerId="AD" clId="Web-{1A327FF4-7A34-0F80-24A6-172F18430312}"/>
    <pc:docChg chg="addSld modSld">
      <pc:chgData name="Josie Gray" userId="S::jgray@bccampus.ca::cbebf26f-8383-4582-a452-4f3c4c1fd1ab" providerId="AD" clId="Web-{1A327FF4-7A34-0F80-24A6-172F18430312}" dt="2024-01-22T21:19:19.966" v="621"/>
      <pc:docMkLst>
        <pc:docMk/>
      </pc:docMkLst>
      <pc:sldChg chg="modNotes">
        <pc:chgData name="Josie Gray" userId="S::jgray@bccampus.ca::cbebf26f-8383-4582-a452-4f3c4c1fd1ab" providerId="AD" clId="Web-{1A327FF4-7A34-0F80-24A6-172F18430312}" dt="2024-01-22T20:35:59.738" v="1"/>
        <pc:sldMkLst>
          <pc:docMk/>
          <pc:sldMk cId="3308234735" sldId="261"/>
        </pc:sldMkLst>
      </pc:sldChg>
      <pc:sldChg chg="modNotes">
        <pc:chgData name="Josie Gray" userId="S::jgray@bccampus.ca::cbebf26f-8383-4582-a452-4f3c4c1fd1ab" providerId="AD" clId="Web-{1A327FF4-7A34-0F80-24A6-172F18430312}" dt="2024-01-22T20:43:18.182" v="15"/>
        <pc:sldMkLst>
          <pc:docMk/>
          <pc:sldMk cId="252244031" sldId="271"/>
        </pc:sldMkLst>
      </pc:sldChg>
      <pc:sldChg chg="modNotes">
        <pc:chgData name="Josie Gray" userId="S::jgray@bccampus.ca::cbebf26f-8383-4582-a452-4f3c4c1fd1ab" providerId="AD" clId="Web-{1A327FF4-7A34-0F80-24A6-172F18430312}" dt="2024-01-22T20:44:32.965" v="21"/>
        <pc:sldMkLst>
          <pc:docMk/>
          <pc:sldMk cId="1545038342" sldId="273"/>
        </pc:sldMkLst>
      </pc:sldChg>
      <pc:sldChg chg="modNotes">
        <pc:chgData name="Josie Gray" userId="S::jgray@bccampus.ca::cbebf26f-8383-4582-a452-4f3c4c1fd1ab" providerId="AD" clId="Web-{1A327FF4-7A34-0F80-24A6-172F18430312}" dt="2024-01-22T20:40:15.834" v="3"/>
        <pc:sldMkLst>
          <pc:docMk/>
          <pc:sldMk cId="3666287148" sldId="337"/>
        </pc:sldMkLst>
      </pc:sldChg>
      <pc:sldChg chg="delSp modSp new mod modClrScheme chgLayout modNotes">
        <pc:chgData name="Josie Gray" userId="S::jgray@bccampus.ca::cbebf26f-8383-4582-a452-4f3c4c1fd1ab" providerId="AD" clId="Web-{1A327FF4-7A34-0F80-24A6-172F18430312}" dt="2024-01-22T21:19:19.966" v="621"/>
        <pc:sldMkLst>
          <pc:docMk/>
          <pc:sldMk cId="4177431188" sldId="340"/>
        </pc:sldMkLst>
        <pc:spChg chg="mod ord">
          <ac:chgData name="Josie Gray" userId="S::jgray@bccampus.ca::cbebf26f-8383-4582-a452-4f3c4c1fd1ab" providerId="AD" clId="Web-{1A327FF4-7A34-0F80-24A6-172F18430312}" dt="2024-01-22T21:19:19.966" v="621"/>
          <ac:spMkLst>
            <pc:docMk/>
            <pc:sldMk cId="4177431188" sldId="340"/>
            <ac:spMk id="2" creationId="{21BA5F1F-0EBC-9096-DA4B-517D9380F6E1}"/>
          </ac:spMkLst>
        </pc:spChg>
        <pc:spChg chg="mod ord">
          <ac:chgData name="Josie Gray" userId="S::jgray@bccampus.ca::cbebf26f-8383-4582-a452-4f3c4c1fd1ab" providerId="AD" clId="Web-{1A327FF4-7A34-0F80-24A6-172F18430312}" dt="2024-01-22T21:19:19.966" v="621"/>
          <ac:spMkLst>
            <pc:docMk/>
            <pc:sldMk cId="4177431188" sldId="340"/>
            <ac:spMk id="3" creationId="{0F0A99BA-8277-7B08-2D6D-4E9BAB7B2E9A}"/>
          </ac:spMkLst>
        </pc:spChg>
        <pc:spChg chg="del mod">
          <ac:chgData name="Josie Gray" userId="S::jgray@bccampus.ca::cbebf26f-8383-4582-a452-4f3c4c1fd1ab" providerId="AD" clId="Web-{1A327FF4-7A34-0F80-24A6-172F18430312}" dt="2024-01-22T21:19:19.966" v="621"/>
          <ac:spMkLst>
            <pc:docMk/>
            <pc:sldMk cId="4177431188" sldId="340"/>
            <ac:spMk id="4" creationId="{8CA06153-F143-EBE8-32BC-984E4723B298}"/>
          </ac:spMkLst>
        </pc:spChg>
      </pc:sldChg>
    </pc:docChg>
  </pc:docChgLst>
  <pc:docChgLst>
    <pc:chgData name="Josie Gray" userId="S::jgray@bccampus.ca::cbebf26f-8383-4582-a452-4f3c4c1fd1ab" providerId="AD" clId="Web-{B057EFBE-6A0B-32AF-D7D5-A0F7E5EB896D}"/>
    <pc:docChg chg="delSld modSld">
      <pc:chgData name="Josie Gray" userId="S::jgray@bccampus.ca::cbebf26f-8383-4582-a452-4f3c4c1fd1ab" providerId="AD" clId="Web-{B057EFBE-6A0B-32AF-D7D5-A0F7E5EB896D}" dt="2023-11-23T16:31:06.399" v="90"/>
      <pc:docMkLst>
        <pc:docMk/>
      </pc:docMkLst>
      <pc:sldChg chg="modNotes">
        <pc:chgData name="Josie Gray" userId="S::jgray@bccampus.ca::cbebf26f-8383-4582-a452-4f3c4c1fd1ab" providerId="AD" clId="Web-{B057EFBE-6A0B-32AF-D7D5-A0F7E5EB896D}" dt="2023-11-23T16:31:06.399" v="90"/>
        <pc:sldMkLst>
          <pc:docMk/>
          <pc:sldMk cId="3259821441" sldId="315"/>
        </pc:sldMkLst>
      </pc:sldChg>
      <pc:sldChg chg="modSp del">
        <pc:chgData name="Josie Gray" userId="S::jgray@bccampus.ca::cbebf26f-8383-4582-a452-4f3c4c1fd1ab" providerId="AD" clId="Web-{B057EFBE-6A0B-32AF-D7D5-A0F7E5EB896D}" dt="2023-11-23T16:20:03.920" v="8"/>
        <pc:sldMkLst>
          <pc:docMk/>
          <pc:sldMk cId="574934016" sldId="316"/>
        </pc:sldMkLst>
        <pc:spChg chg="mod">
          <ac:chgData name="Josie Gray" userId="S::jgray@bccampus.ca::cbebf26f-8383-4582-a452-4f3c4c1fd1ab" providerId="AD" clId="Web-{B057EFBE-6A0B-32AF-D7D5-A0F7E5EB896D}" dt="2023-11-23T16:19:27.357" v="7" actId="20577"/>
          <ac:spMkLst>
            <pc:docMk/>
            <pc:sldMk cId="574934016" sldId="316"/>
            <ac:spMk id="3" creationId="{D7CD947B-2B06-41C5-2D32-EDAE779B9E7E}"/>
          </ac:spMkLst>
        </pc:spChg>
      </pc:sldChg>
    </pc:docChg>
  </pc:docChgLst>
  <pc:docChgLst>
    <pc:chgData name="Josie Gray" userId="S::jgray@bccampus.ca::cbebf26f-8383-4582-a452-4f3c4c1fd1ab" providerId="AD" clId="Web-{DD3651A6-34C3-E050-B81C-8CAECFFFEDFD}"/>
    <pc:docChg chg="modSld">
      <pc:chgData name="Josie Gray" userId="S::jgray@bccampus.ca::cbebf26f-8383-4582-a452-4f3c4c1fd1ab" providerId="AD" clId="Web-{DD3651A6-34C3-E050-B81C-8CAECFFFEDFD}" dt="2024-02-22T02:55:15.587" v="97" actId="20577"/>
      <pc:docMkLst>
        <pc:docMk/>
      </pc:docMkLst>
      <pc:sldChg chg="modSp">
        <pc:chgData name="Josie Gray" userId="S::jgray@bccampus.ca::cbebf26f-8383-4582-a452-4f3c4c1fd1ab" providerId="AD" clId="Web-{DD3651A6-34C3-E050-B81C-8CAECFFFEDFD}" dt="2024-02-22T02:55:15.587" v="97" actId="20577"/>
        <pc:sldMkLst>
          <pc:docMk/>
          <pc:sldMk cId="1501704229" sldId="339"/>
        </pc:sldMkLst>
        <pc:spChg chg="mod">
          <ac:chgData name="Josie Gray" userId="S::jgray@bccampus.ca::cbebf26f-8383-4582-a452-4f3c4c1fd1ab" providerId="AD" clId="Web-{DD3651A6-34C3-E050-B81C-8CAECFFFEDFD}" dt="2024-02-22T02:55:15.587" v="97" actId="20577"/>
          <ac:spMkLst>
            <pc:docMk/>
            <pc:sldMk cId="1501704229" sldId="339"/>
            <ac:spMk id="3" creationId="{BAFD63B9-E124-CF57-4E9A-171DF103197D}"/>
          </ac:spMkLst>
        </pc:spChg>
      </pc:sldChg>
    </pc:docChg>
  </pc:docChgLst>
  <pc:docChgLst>
    <pc:chgData name="Josie Gray" userId="S::jgray@bccampus.ca::cbebf26f-8383-4582-a452-4f3c4c1fd1ab" providerId="AD" clId="Web-{2DDC4663-1C63-5941-AA54-06DD7A97A6B1}"/>
    <pc:docChg chg="modSld sldOrd">
      <pc:chgData name="Josie Gray" userId="S::jgray@bccampus.ca::cbebf26f-8383-4582-a452-4f3c4c1fd1ab" providerId="AD" clId="Web-{2DDC4663-1C63-5941-AA54-06DD7A97A6B1}" dt="2023-11-24T15:49:42.520" v="167"/>
      <pc:docMkLst>
        <pc:docMk/>
      </pc:docMkLst>
      <pc:sldChg chg="addSp delSp ord modNotes">
        <pc:chgData name="Josie Gray" userId="S::jgray@bccampus.ca::cbebf26f-8383-4582-a452-4f3c4c1fd1ab" providerId="AD" clId="Web-{2DDC4663-1C63-5941-AA54-06DD7A97A6B1}" dt="2023-11-24T15:49:42.520" v="167"/>
        <pc:sldMkLst>
          <pc:docMk/>
          <pc:sldMk cId="2229478352" sldId="304"/>
        </pc:sldMkLst>
        <pc:spChg chg="add del">
          <ac:chgData name="Josie Gray" userId="S::jgray@bccampus.ca::cbebf26f-8383-4582-a452-4f3c4c1fd1ab" providerId="AD" clId="Web-{2DDC4663-1C63-5941-AA54-06DD7A97A6B1}" dt="2023-11-24T15:48:14.520" v="149"/>
          <ac:spMkLst>
            <pc:docMk/>
            <pc:sldMk cId="2229478352" sldId="304"/>
            <ac:spMk id="4" creationId="{641A3A3C-3763-6EF1-EB74-B6BE99FC146C}"/>
          </ac:spMkLst>
        </pc:spChg>
      </pc:sldChg>
      <pc:sldChg chg="ord">
        <pc:chgData name="Josie Gray" userId="S::jgray@bccampus.ca::cbebf26f-8383-4582-a452-4f3c4c1fd1ab" providerId="AD" clId="Web-{2DDC4663-1C63-5941-AA54-06DD7A97A6B1}" dt="2023-11-24T15:48:33.567" v="150"/>
        <pc:sldMkLst>
          <pc:docMk/>
          <pc:sldMk cId="1659526768" sldId="305"/>
        </pc:sldMkLst>
      </pc:sldChg>
      <pc:sldChg chg="ord">
        <pc:chgData name="Josie Gray" userId="S::jgray@bccampus.ca::cbebf26f-8383-4582-a452-4f3c4c1fd1ab" providerId="AD" clId="Web-{2DDC4663-1C63-5941-AA54-06DD7A97A6B1}" dt="2023-11-24T15:44:58.551" v="63"/>
        <pc:sldMkLst>
          <pc:docMk/>
          <pc:sldMk cId="2875323852" sldId="319"/>
        </pc:sldMkLst>
      </pc:sldChg>
      <pc:sldChg chg="modNotes">
        <pc:chgData name="Josie Gray" userId="S::jgray@bccampus.ca::cbebf26f-8383-4582-a452-4f3c4c1fd1ab" providerId="AD" clId="Web-{2DDC4663-1C63-5941-AA54-06DD7A97A6B1}" dt="2023-11-24T15:44:55.941" v="62"/>
        <pc:sldMkLst>
          <pc:docMk/>
          <pc:sldMk cId="1053633888" sldId="339"/>
        </pc:sldMkLst>
      </pc:sldChg>
    </pc:docChg>
  </pc:docChgLst>
  <pc:docChgLst>
    <pc:chgData name="Josie Gray" userId="S::jgray@bccampus.ca::cbebf26f-8383-4582-a452-4f3c4c1fd1ab" providerId="AD" clId="Web-{3268217E-1D41-9A68-03E8-8BC8F3E89927}"/>
    <pc:docChg chg="addSld delSld modSld">
      <pc:chgData name="Josie Gray" userId="S::jgray@bccampus.ca::cbebf26f-8383-4582-a452-4f3c4c1fd1ab" providerId="AD" clId="Web-{3268217E-1D41-9A68-03E8-8BC8F3E89927}" dt="2024-02-21T20:22:16.160" v="568"/>
      <pc:docMkLst>
        <pc:docMk/>
      </pc:docMkLst>
      <pc:sldChg chg="modSp">
        <pc:chgData name="Josie Gray" userId="S::jgray@bccampus.ca::cbebf26f-8383-4582-a452-4f3c4c1fd1ab" providerId="AD" clId="Web-{3268217E-1D41-9A68-03E8-8BC8F3E89927}" dt="2024-02-21T18:37:38.785" v="362" actId="20577"/>
        <pc:sldMkLst>
          <pc:docMk/>
          <pc:sldMk cId="491456035" sldId="309"/>
        </pc:sldMkLst>
        <pc:spChg chg="mod">
          <ac:chgData name="Josie Gray" userId="S::jgray@bccampus.ca::cbebf26f-8383-4582-a452-4f3c4c1fd1ab" providerId="AD" clId="Web-{3268217E-1D41-9A68-03E8-8BC8F3E89927}" dt="2024-02-21T18:37:38.785" v="362" actId="20577"/>
          <ac:spMkLst>
            <pc:docMk/>
            <pc:sldMk cId="491456035" sldId="309"/>
            <ac:spMk id="3" creationId="{F13918FE-9EE2-E003-712C-69F34BE60795}"/>
          </ac:spMkLst>
        </pc:spChg>
      </pc:sldChg>
      <pc:sldChg chg="addSp delSp modSp add del">
        <pc:chgData name="Josie Gray" userId="S::jgray@bccampus.ca::cbebf26f-8383-4582-a452-4f3c4c1fd1ab" providerId="AD" clId="Web-{3268217E-1D41-9A68-03E8-8BC8F3E89927}" dt="2024-02-21T20:20:07.361" v="547"/>
        <pc:sldMkLst>
          <pc:docMk/>
          <pc:sldMk cId="2961675834" sldId="336"/>
        </pc:sldMkLst>
        <pc:spChg chg="mod">
          <ac:chgData name="Josie Gray" userId="S::jgray@bccampus.ca::cbebf26f-8383-4582-a452-4f3c4c1fd1ab" providerId="AD" clId="Web-{3268217E-1D41-9A68-03E8-8BC8F3E89927}" dt="2024-02-21T20:18:42.531" v="544" actId="14100"/>
          <ac:spMkLst>
            <pc:docMk/>
            <pc:sldMk cId="2961675834" sldId="336"/>
            <ac:spMk id="2" creationId="{EA257018-1606-B6A7-127D-5E4C4C33599A}"/>
          </ac:spMkLst>
        </pc:spChg>
        <pc:spChg chg="del mod">
          <ac:chgData name="Josie Gray" userId="S::jgray@bccampus.ca::cbebf26f-8383-4582-a452-4f3c4c1fd1ab" providerId="AD" clId="Web-{3268217E-1D41-9A68-03E8-8BC8F3E89927}" dt="2024-02-21T20:18:38.875" v="542"/>
          <ac:spMkLst>
            <pc:docMk/>
            <pc:sldMk cId="2961675834" sldId="336"/>
            <ac:spMk id="3" creationId="{A00FBFFE-79E0-F450-ACD7-3983B356FFD4}"/>
          </ac:spMkLst>
        </pc:spChg>
        <pc:spChg chg="add mod">
          <ac:chgData name="Josie Gray" userId="S::jgray@bccampus.ca::cbebf26f-8383-4582-a452-4f3c4c1fd1ab" providerId="AD" clId="Web-{3268217E-1D41-9A68-03E8-8BC8F3E89927}" dt="2024-02-21T20:19:49.892" v="546"/>
          <ac:spMkLst>
            <pc:docMk/>
            <pc:sldMk cId="2961675834" sldId="336"/>
            <ac:spMk id="7" creationId="{49311C1D-A59E-4DCB-305C-9B281C225CFC}"/>
          </ac:spMkLst>
        </pc:spChg>
        <pc:picChg chg="add del">
          <ac:chgData name="Josie Gray" userId="S::jgray@bccampus.ca::cbebf26f-8383-4582-a452-4f3c4c1fd1ab" providerId="AD" clId="Web-{3268217E-1D41-9A68-03E8-8BC8F3E89927}" dt="2024-02-21T20:19:44.908" v="545"/>
          <ac:picMkLst>
            <pc:docMk/>
            <pc:sldMk cId="2961675834" sldId="336"/>
            <ac:picMk id="5" creationId="{E16DCAD9-CB41-4CF6-0066-F288D4F7A4EB}"/>
          </ac:picMkLst>
        </pc:picChg>
        <pc:picChg chg="del mod">
          <ac:chgData name="Josie Gray" userId="S::jgray@bccampus.ca::cbebf26f-8383-4582-a452-4f3c4c1fd1ab" providerId="AD" clId="Web-{3268217E-1D41-9A68-03E8-8BC8F3E89927}" dt="2024-02-21T20:19:49.892" v="546"/>
          <ac:picMkLst>
            <pc:docMk/>
            <pc:sldMk cId="2961675834" sldId="336"/>
            <ac:picMk id="8" creationId="{017AB49A-D7ED-D192-4ED2-E8A833DBE8D5}"/>
          </ac:picMkLst>
        </pc:picChg>
      </pc:sldChg>
      <pc:sldChg chg="modSp">
        <pc:chgData name="Josie Gray" userId="S::jgray@bccampus.ca::cbebf26f-8383-4582-a452-4f3c4c1fd1ab" providerId="AD" clId="Web-{3268217E-1D41-9A68-03E8-8BC8F3E89927}" dt="2024-02-21T18:34:43.687" v="326" actId="20577"/>
        <pc:sldMkLst>
          <pc:docMk/>
          <pc:sldMk cId="1501704229" sldId="339"/>
        </pc:sldMkLst>
        <pc:spChg chg="mod">
          <ac:chgData name="Josie Gray" userId="S::jgray@bccampus.ca::cbebf26f-8383-4582-a452-4f3c4c1fd1ab" providerId="AD" clId="Web-{3268217E-1D41-9A68-03E8-8BC8F3E89927}" dt="2024-02-21T18:34:43.687" v="326" actId="20577"/>
          <ac:spMkLst>
            <pc:docMk/>
            <pc:sldMk cId="1501704229" sldId="339"/>
            <ac:spMk id="3" creationId="{BAFD63B9-E124-CF57-4E9A-171DF103197D}"/>
          </ac:spMkLst>
        </pc:spChg>
      </pc:sldChg>
      <pc:sldChg chg="modNotes">
        <pc:chgData name="Josie Gray" userId="S::jgray@bccampus.ca::cbebf26f-8383-4582-a452-4f3c4c1fd1ab" providerId="AD" clId="Web-{3268217E-1D41-9A68-03E8-8BC8F3E89927}" dt="2024-02-21T20:16:14.013" v="535"/>
        <pc:sldMkLst>
          <pc:docMk/>
          <pc:sldMk cId="2495564513" sldId="340"/>
        </pc:sldMkLst>
      </pc:sldChg>
      <pc:sldChg chg="modSp">
        <pc:chgData name="Josie Gray" userId="S::jgray@bccampus.ca::cbebf26f-8383-4582-a452-4f3c4c1fd1ab" providerId="AD" clId="Web-{3268217E-1D41-9A68-03E8-8BC8F3E89927}" dt="2024-02-21T20:12:20.978" v="446" actId="20577"/>
        <pc:sldMkLst>
          <pc:docMk/>
          <pc:sldMk cId="1114549654" sldId="342"/>
        </pc:sldMkLst>
        <pc:spChg chg="mod">
          <ac:chgData name="Josie Gray" userId="S::jgray@bccampus.ca::cbebf26f-8383-4582-a452-4f3c4c1fd1ab" providerId="AD" clId="Web-{3268217E-1D41-9A68-03E8-8BC8F3E89927}" dt="2024-02-21T20:12:20.978" v="446" actId="20577"/>
          <ac:spMkLst>
            <pc:docMk/>
            <pc:sldMk cId="1114549654" sldId="342"/>
            <ac:spMk id="2" creationId="{816F96DD-EA90-5D80-7EFA-27D8A0CFA5BA}"/>
          </ac:spMkLst>
        </pc:spChg>
      </pc:sldChg>
      <pc:sldChg chg="addSp delSp modSp mod modClrScheme chgLayout modNotes">
        <pc:chgData name="Josie Gray" userId="S::jgray@bccampus.ca::cbebf26f-8383-4582-a452-4f3c4c1fd1ab" providerId="AD" clId="Web-{3268217E-1D41-9A68-03E8-8BC8F3E89927}" dt="2024-02-21T20:12:12.649" v="439" actId="20577"/>
        <pc:sldMkLst>
          <pc:docMk/>
          <pc:sldMk cId="275724734" sldId="344"/>
        </pc:sldMkLst>
        <pc:spChg chg="mod ord">
          <ac:chgData name="Josie Gray" userId="S::jgray@bccampus.ca::cbebf26f-8383-4582-a452-4f3c4c1fd1ab" providerId="AD" clId="Web-{3268217E-1D41-9A68-03E8-8BC8F3E89927}" dt="2024-02-21T20:12:12.649" v="439" actId="20577"/>
          <ac:spMkLst>
            <pc:docMk/>
            <pc:sldMk cId="275724734" sldId="344"/>
            <ac:spMk id="2" creationId="{A35BF42B-D47C-AF65-25DA-6DF8708F4182}"/>
          </ac:spMkLst>
        </pc:spChg>
        <pc:spChg chg="del">
          <ac:chgData name="Josie Gray" userId="S::jgray@bccampus.ca::cbebf26f-8383-4582-a452-4f3c4c1fd1ab" providerId="AD" clId="Web-{3268217E-1D41-9A68-03E8-8BC8F3E89927}" dt="2024-02-21T20:07:19.222" v="363"/>
          <ac:spMkLst>
            <pc:docMk/>
            <pc:sldMk cId="275724734" sldId="344"/>
            <ac:spMk id="3" creationId="{6DC273F8-FE93-83A0-A812-AD2AA7C906C2}"/>
          </ac:spMkLst>
        </pc:spChg>
        <pc:spChg chg="del">
          <ac:chgData name="Josie Gray" userId="S::jgray@bccampus.ca::cbebf26f-8383-4582-a452-4f3c4c1fd1ab" providerId="AD" clId="Web-{3268217E-1D41-9A68-03E8-8BC8F3E89927}" dt="2024-02-21T20:08:39.567" v="365"/>
          <ac:spMkLst>
            <pc:docMk/>
            <pc:sldMk cId="275724734" sldId="344"/>
            <ac:spMk id="4" creationId="{35C069F2-1C4B-97AA-55BD-A5A783FA2384}"/>
          </ac:spMkLst>
        </pc:spChg>
        <pc:spChg chg="add del mod">
          <ac:chgData name="Josie Gray" userId="S::jgray@bccampus.ca::cbebf26f-8383-4582-a452-4f3c4c1fd1ab" providerId="AD" clId="Web-{3268217E-1D41-9A68-03E8-8BC8F3E89927}" dt="2024-02-21T20:08:49.474" v="367"/>
          <ac:spMkLst>
            <pc:docMk/>
            <pc:sldMk cId="275724734" sldId="344"/>
            <ac:spMk id="7" creationId="{A67DA857-63DA-285A-E3E8-D2EA4CB56639}"/>
          </ac:spMkLst>
        </pc:spChg>
        <pc:picChg chg="add del mod ord">
          <ac:chgData name="Josie Gray" userId="S::jgray@bccampus.ca::cbebf26f-8383-4582-a452-4f3c4c1fd1ab" providerId="AD" clId="Web-{3268217E-1D41-9A68-03E8-8BC8F3E89927}" dt="2024-02-21T20:08:41.239" v="366"/>
          <ac:picMkLst>
            <pc:docMk/>
            <pc:sldMk cId="275724734" sldId="344"/>
            <ac:picMk id="5" creationId="{B68F6C69-71B6-6D19-B83E-2EDF8FC7CF8E}"/>
          </ac:picMkLst>
        </pc:picChg>
        <pc:picChg chg="add mod ord">
          <ac:chgData name="Josie Gray" userId="S::jgray@bccampus.ca::cbebf26f-8383-4582-a452-4f3c4c1fd1ab" providerId="AD" clId="Web-{3268217E-1D41-9A68-03E8-8BC8F3E89927}" dt="2024-02-21T20:09:31.928" v="377"/>
          <ac:picMkLst>
            <pc:docMk/>
            <pc:sldMk cId="275724734" sldId="344"/>
            <ac:picMk id="8" creationId="{99406E82-7959-6948-5297-D810E7A6B182}"/>
          </ac:picMkLst>
        </pc:picChg>
      </pc:sldChg>
      <pc:sldChg chg="delSp modSp addAnim delAnim modNotes">
        <pc:chgData name="Josie Gray" userId="S::jgray@bccampus.ca::cbebf26f-8383-4582-a452-4f3c4c1fd1ab" providerId="AD" clId="Web-{3268217E-1D41-9A68-03E8-8BC8F3E89927}" dt="2024-02-21T18:34:28.124" v="323"/>
        <pc:sldMkLst>
          <pc:docMk/>
          <pc:sldMk cId="3547764429" sldId="345"/>
        </pc:sldMkLst>
        <pc:spChg chg="mod">
          <ac:chgData name="Josie Gray" userId="S::jgray@bccampus.ca::cbebf26f-8383-4582-a452-4f3c4c1fd1ab" providerId="AD" clId="Web-{3268217E-1D41-9A68-03E8-8BC8F3E89927}" dt="2024-02-21T18:26:45.881" v="190" actId="20577"/>
          <ac:spMkLst>
            <pc:docMk/>
            <pc:sldMk cId="3547764429" sldId="345"/>
            <ac:spMk id="3" creationId="{E06172D6-A9A4-79BC-4F53-75BA46F45A6B}"/>
          </ac:spMkLst>
        </pc:spChg>
        <pc:spChg chg="del mod">
          <ac:chgData name="Josie Gray" userId="S::jgray@bccampus.ca::cbebf26f-8383-4582-a452-4f3c4c1fd1ab" providerId="AD" clId="Web-{3268217E-1D41-9A68-03E8-8BC8F3E89927}" dt="2024-02-21T18:25:12.582" v="134"/>
          <ac:spMkLst>
            <pc:docMk/>
            <pc:sldMk cId="3547764429" sldId="345"/>
            <ac:spMk id="4" creationId="{469B121E-0DB5-55A3-EE90-699A1687A910}"/>
          </ac:spMkLst>
        </pc:spChg>
      </pc:sldChg>
      <pc:sldChg chg="addSp delSp modSp">
        <pc:chgData name="Josie Gray" userId="S::jgray@bccampus.ca::cbebf26f-8383-4582-a452-4f3c4c1fd1ab" providerId="AD" clId="Web-{3268217E-1D41-9A68-03E8-8BC8F3E89927}" dt="2024-02-21T20:15:24.715" v="509"/>
        <pc:sldMkLst>
          <pc:docMk/>
          <pc:sldMk cId="713435819" sldId="346"/>
        </pc:sldMkLst>
        <pc:spChg chg="mod">
          <ac:chgData name="Josie Gray" userId="S::jgray@bccampus.ca::cbebf26f-8383-4582-a452-4f3c4c1fd1ab" providerId="AD" clId="Web-{3268217E-1D41-9A68-03E8-8BC8F3E89927}" dt="2024-02-21T20:15:19.809" v="508" actId="1076"/>
          <ac:spMkLst>
            <pc:docMk/>
            <pc:sldMk cId="713435819" sldId="346"/>
            <ac:spMk id="2" creationId="{14AED130-BCBF-3CD0-7C2F-192432DC3DAD}"/>
          </ac:spMkLst>
        </pc:spChg>
        <pc:spChg chg="mod">
          <ac:chgData name="Josie Gray" userId="S::jgray@bccampus.ca::cbebf26f-8383-4582-a452-4f3c4c1fd1ab" providerId="AD" clId="Web-{3268217E-1D41-9A68-03E8-8BC8F3E89927}" dt="2024-02-21T20:15:04.402" v="505" actId="14100"/>
          <ac:spMkLst>
            <pc:docMk/>
            <pc:sldMk cId="713435819" sldId="346"/>
            <ac:spMk id="3" creationId="{66F73DE2-4CBE-D1ED-21A7-33A6F168C2C4}"/>
          </ac:spMkLst>
        </pc:spChg>
        <pc:spChg chg="del">
          <ac:chgData name="Josie Gray" userId="S::jgray@bccampus.ca::cbebf26f-8383-4582-a452-4f3c4c1fd1ab" providerId="AD" clId="Web-{3268217E-1D41-9A68-03E8-8BC8F3E89927}" dt="2024-02-21T20:14:40.246" v="500"/>
          <ac:spMkLst>
            <pc:docMk/>
            <pc:sldMk cId="713435819" sldId="346"/>
            <ac:spMk id="4" creationId="{7DAFD3DD-F646-BB94-5D7B-917ACE1A017B}"/>
          </ac:spMkLst>
        </pc:spChg>
        <pc:picChg chg="add mod ord">
          <ac:chgData name="Josie Gray" userId="S::jgray@bccampus.ca::cbebf26f-8383-4582-a452-4f3c4c1fd1ab" providerId="AD" clId="Web-{3268217E-1D41-9A68-03E8-8BC8F3E89927}" dt="2024-02-21T20:15:24.715" v="509"/>
          <ac:picMkLst>
            <pc:docMk/>
            <pc:sldMk cId="713435819" sldId="346"/>
            <ac:picMk id="5" creationId="{0011B615-41DE-A5AA-89E4-03CF6F749383}"/>
          </ac:picMkLst>
        </pc:picChg>
      </pc:sldChg>
      <pc:sldChg chg="del">
        <pc:chgData name="Josie Gray" userId="S::jgray@bccampus.ca::cbebf26f-8383-4582-a452-4f3c4c1fd1ab" providerId="AD" clId="Web-{3268217E-1D41-9A68-03E8-8BC8F3E89927}" dt="2024-02-21T20:17:51.140" v="539"/>
        <pc:sldMkLst>
          <pc:docMk/>
          <pc:sldMk cId="1419373990" sldId="348"/>
        </pc:sldMkLst>
      </pc:sldChg>
      <pc:sldChg chg="addSp delSp modSp new mod modClrScheme chgLayout">
        <pc:chgData name="Josie Gray" userId="S::jgray@bccampus.ca::cbebf26f-8383-4582-a452-4f3c4c1fd1ab" providerId="AD" clId="Web-{3268217E-1D41-9A68-03E8-8BC8F3E89927}" dt="2024-02-21T20:22:16.160" v="568"/>
        <pc:sldMkLst>
          <pc:docMk/>
          <pc:sldMk cId="2370964556" sldId="350"/>
        </pc:sldMkLst>
        <pc:spChg chg="del mod ord">
          <ac:chgData name="Josie Gray" userId="S::jgray@bccampus.ca::cbebf26f-8383-4582-a452-4f3c4c1fd1ab" providerId="AD" clId="Web-{3268217E-1D41-9A68-03E8-8BC8F3E89927}" dt="2024-02-21T20:21:55.973" v="564"/>
          <ac:spMkLst>
            <pc:docMk/>
            <pc:sldMk cId="2370964556" sldId="350"/>
            <ac:spMk id="2" creationId="{10AFF372-16D5-1CCF-BCD7-0AE3480EA288}"/>
          </ac:spMkLst>
        </pc:spChg>
        <pc:spChg chg="mod ord">
          <ac:chgData name="Josie Gray" userId="S::jgray@bccampus.ca::cbebf26f-8383-4582-a452-4f3c4c1fd1ab" providerId="AD" clId="Web-{3268217E-1D41-9A68-03E8-8BC8F3E89927}" dt="2024-02-21T20:21:42.097" v="563" actId="20577"/>
          <ac:spMkLst>
            <pc:docMk/>
            <pc:sldMk cId="2370964556" sldId="350"/>
            <ac:spMk id="3" creationId="{C24173C3-6C5C-EC4A-0453-18BB596807C6}"/>
          </ac:spMkLst>
        </pc:spChg>
        <pc:spChg chg="del mod ord">
          <ac:chgData name="Josie Gray" userId="S::jgray@bccampus.ca::cbebf26f-8383-4582-a452-4f3c4c1fd1ab" providerId="AD" clId="Web-{3268217E-1D41-9A68-03E8-8BC8F3E89927}" dt="2024-02-21T20:20:32.127" v="550"/>
          <ac:spMkLst>
            <pc:docMk/>
            <pc:sldMk cId="2370964556" sldId="350"/>
            <ac:spMk id="4" creationId="{918E02AD-2464-2ED0-84C3-65778136CE5A}"/>
          </ac:spMkLst>
        </pc:spChg>
        <pc:spChg chg="add mod">
          <ac:chgData name="Josie Gray" userId="S::jgray@bccampus.ca::cbebf26f-8383-4582-a452-4f3c4c1fd1ab" providerId="AD" clId="Web-{3268217E-1D41-9A68-03E8-8BC8F3E89927}" dt="2024-02-21T20:22:11.270" v="567"/>
          <ac:spMkLst>
            <pc:docMk/>
            <pc:sldMk cId="2370964556" sldId="350"/>
            <ac:spMk id="8" creationId="{65D83B14-02D7-165E-D570-D8BD5AC89975}"/>
          </ac:spMkLst>
        </pc:spChg>
        <pc:spChg chg="add mod">
          <ac:chgData name="Josie Gray" userId="S::jgray@bccampus.ca::cbebf26f-8383-4582-a452-4f3c4c1fd1ab" providerId="AD" clId="Web-{3268217E-1D41-9A68-03E8-8BC8F3E89927}" dt="2024-02-21T20:22:16.160" v="568"/>
          <ac:spMkLst>
            <pc:docMk/>
            <pc:sldMk cId="2370964556" sldId="350"/>
            <ac:spMk id="10" creationId="{5F92DAAA-8B07-4176-D6CB-B09F6681BBB9}"/>
          </ac:spMkLst>
        </pc:spChg>
        <pc:picChg chg="add del mod ord">
          <ac:chgData name="Josie Gray" userId="S::jgray@bccampus.ca::cbebf26f-8383-4582-a452-4f3c4c1fd1ab" providerId="AD" clId="Web-{3268217E-1D41-9A68-03E8-8BC8F3E89927}" dt="2024-02-21T20:22:16.160" v="568"/>
          <ac:picMkLst>
            <pc:docMk/>
            <pc:sldMk cId="2370964556" sldId="350"/>
            <ac:picMk id="5" creationId="{7D7A03F1-4645-DE03-A2C1-4178AD144B58}"/>
          </ac:picMkLst>
        </pc:picChg>
        <pc:picChg chg="add del mod ord">
          <ac:chgData name="Josie Gray" userId="S::jgray@bccampus.ca::cbebf26f-8383-4582-a452-4f3c4c1fd1ab" providerId="AD" clId="Web-{3268217E-1D41-9A68-03E8-8BC8F3E89927}" dt="2024-02-21T20:22:11.270" v="567"/>
          <ac:picMkLst>
            <pc:docMk/>
            <pc:sldMk cId="2370964556" sldId="350"/>
            <ac:picMk id="6" creationId="{31961413-7409-67C4-A518-3F8A3A137BE2}"/>
          </ac:picMkLst>
        </pc:picChg>
      </pc:sldChg>
    </pc:docChg>
  </pc:docChgLst>
  <pc:docChgLst>
    <pc:chgData name="Josie Gray" userId="S::jgray@bccampus.ca::cbebf26f-8383-4582-a452-4f3c4c1fd1ab" providerId="AD" clId="Web-{C869FC71-5B3E-8445-E209-8AD86B38BDD3}"/>
    <pc:docChg chg="modSld">
      <pc:chgData name="Josie Gray" userId="S::jgray@bccampus.ca::cbebf26f-8383-4582-a452-4f3c4c1fd1ab" providerId="AD" clId="Web-{C869FC71-5B3E-8445-E209-8AD86B38BDD3}" dt="2024-02-29T15:59:10.114" v="517"/>
      <pc:docMkLst>
        <pc:docMk/>
      </pc:docMkLst>
      <pc:sldChg chg="modNotes">
        <pc:chgData name="Josie Gray" userId="S::jgray@bccampus.ca::cbebf26f-8383-4582-a452-4f3c4c1fd1ab" providerId="AD" clId="Web-{C869FC71-5B3E-8445-E209-8AD86B38BDD3}" dt="2024-02-29T15:59:10.114" v="517"/>
        <pc:sldMkLst>
          <pc:docMk/>
          <pc:sldMk cId="491456035" sldId="309"/>
        </pc:sldMkLst>
      </pc:sldChg>
      <pc:sldChg chg="modNotes">
        <pc:chgData name="Josie Gray" userId="S::jgray@bccampus.ca::cbebf26f-8383-4582-a452-4f3c4c1fd1ab" providerId="AD" clId="Web-{C869FC71-5B3E-8445-E209-8AD86B38BDD3}" dt="2024-02-29T15:55:57.766" v="59"/>
        <pc:sldMkLst>
          <pc:docMk/>
          <pc:sldMk cId="3259821441" sldId="315"/>
        </pc:sldMkLst>
      </pc:sldChg>
    </pc:docChg>
  </pc:docChgLst>
  <pc:docChgLst>
    <pc:chgData name="Josie Gray" userId="S::jgray@bccampus.ca::cbebf26f-8383-4582-a452-4f3c4c1fd1ab" providerId="AD" clId="Web-{4756A678-D89D-D154-D6A1-8D0D3BECA531}"/>
    <pc:docChg chg="addSld delSld modSld sldOrd">
      <pc:chgData name="Josie Gray" userId="S::jgray@bccampus.ca::cbebf26f-8383-4582-a452-4f3c4c1fd1ab" providerId="AD" clId="Web-{4756A678-D89D-D154-D6A1-8D0D3BECA531}" dt="2024-02-13T18:48:33.615" v="2011" actId="1076"/>
      <pc:docMkLst>
        <pc:docMk/>
      </pc:docMkLst>
      <pc:sldChg chg="del">
        <pc:chgData name="Josie Gray" userId="S::jgray@bccampus.ca::cbebf26f-8383-4582-a452-4f3c4c1fd1ab" providerId="AD" clId="Web-{4756A678-D89D-D154-D6A1-8D0D3BECA531}" dt="2024-02-13T18:00:19.360" v="221"/>
        <pc:sldMkLst>
          <pc:docMk/>
          <pc:sldMk cId="3308234735" sldId="261"/>
        </pc:sldMkLst>
      </pc:sldChg>
      <pc:sldChg chg="del">
        <pc:chgData name="Josie Gray" userId="S::jgray@bccampus.ca::cbebf26f-8383-4582-a452-4f3c4c1fd1ab" providerId="AD" clId="Web-{4756A678-D89D-D154-D6A1-8D0D3BECA531}" dt="2024-02-13T18:00:19.360" v="218"/>
        <pc:sldMkLst>
          <pc:docMk/>
          <pc:sldMk cId="346664952" sldId="269"/>
        </pc:sldMkLst>
      </pc:sldChg>
      <pc:sldChg chg="del">
        <pc:chgData name="Josie Gray" userId="S::jgray@bccampus.ca::cbebf26f-8383-4582-a452-4f3c4c1fd1ab" providerId="AD" clId="Web-{4756A678-D89D-D154-D6A1-8D0D3BECA531}" dt="2024-02-13T18:00:19.345" v="216"/>
        <pc:sldMkLst>
          <pc:docMk/>
          <pc:sldMk cId="252244031" sldId="271"/>
        </pc:sldMkLst>
      </pc:sldChg>
      <pc:sldChg chg="del">
        <pc:chgData name="Josie Gray" userId="S::jgray@bccampus.ca::cbebf26f-8383-4582-a452-4f3c4c1fd1ab" providerId="AD" clId="Web-{4756A678-D89D-D154-D6A1-8D0D3BECA531}" dt="2024-02-13T18:00:19.345" v="217"/>
        <pc:sldMkLst>
          <pc:docMk/>
          <pc:sldMk cId="585670436" sldId="272"/>
        </pc:sldMkLst>
      </pc:sldChg>
      <pc:sldChg chg="del">
        <pc:chgData name="Josie Gray" userId="S::jgray@bccampus.ca::cbebf26f-8383-4582-a452-4f3c4c1fd1ab" providerId="AD" clId="Web-{4756A678-D89D-D154-D6A1-8D0D3BECA531}" dt="2024-02-13T18:00:19.345" v="215"/>
        <pc:sldMkLst>
          <pc:docMk/>
          <pc:sldMk cId="1545038342" sldId="273"/>
        </pc:sldMkLst>
      </pc:sldChg>
      <pc:sldChg chg="modSp modNotes">
        <pc:chgData name="Josie Gray" userId="S::jgray@bccampus.ca::cbebf26f-8383-4582-a452-4f3c4c1fd1ab" providerId="AD" clId="Web-{4756A678-D89D-D154-D6A1-8D0D3BECA531}" dt="2024-02-13T18:00:13.876" v="213"/>
        <pc:sldMkLst>
          <pc:docMk/>
          <pc:sldMk cId="3259821441" sldId="315"/>
        </pc:sldMkLst>
        <pc:spChg chg="mod">
          <ac:chgData name="Josie Gray" userId="S::jgray@bccampus.ca::cbebf26f-8383-4582-a452-4f3c4c1fd1ab" providerId="AD" clId="Web-{4756A678-D89D-D154-D6A1-8D0D3BECA531}" dt="2024-02-13T17:56:47.528" v="9" actId="20577"/>
          <ac:spMkLst>
            <pc:docMk/>
            <pc:sldMk cId="3259821441" sldId="315"/>
            <ac:spMk id="4" creationId="{D3E060A2-FE8A-4C81-969A-D978DB8AAD99}"/>
          </ac:spMkLst>
        </pc:spChg>
        <pc:spChg chg="mod">
          <ac:chgData name="Josie Gray" userId="S::jgray@bccampus.ca::cbebf26f-8383-4582-a452-4f3c4c1fd1ab" providerId="AD" clId="Web-{4756A678-D89D-D154-D6A1-8D0D3BECA531}" dt="2024-02-13T17:55:51.465" v="4" actId="20577"/>
          <ac:spMkLst>
            <pc:docMk/>
            <pc:sldMk cId="3259821441" sldId="315"/>
            <ac:spMk id="6" creationId="{5BBB4890-3597-41C2-AE40-41BBE1D5EFCF}"/>
          </ac:spMkLst>
        </pc:spChg>
      </pc:sldChg>
      <pc:sldChg chg="ord">
        <pc:chgData name="Josie Gray" userId="S::jgray@bccampus.ca::cbebf26f-8383-4582-a452-4f3c4c1fd1ab" providerId="AD" clId="Web-{4756A678-D89D-D154-D6A1-8D0D3BECA531}" dt="2024-02-13T18:17:50.394" v="619"/>
        <pc:sldMkLst>
          <pc:docMk/>
          <pc:sldMk cId="1645156156" sldId="317"/>
        </pc:sldMkLst>
      </pc:sldChg>
      <pc:sldChg chg="del">
        <pc:chgData name="Josie Gray" userId="S::jgray@bccampus.ca::cbebf26f-8383-4582-a452-4f3c4c1fd1ab" providerId="AD" clId="Web-{4756A678-D89D-D154-D6A1-8D0D3BECA531}" dt="2024-02-13T18:00:19.360" v="223"/>
        <pc:sldMkLst>
          <pc:docMk/>
          <pc:sldMk cId="167686140" sldId="334"/>
        </pc:sldMkLst>
      </pc:sldChg>
      <pc:sldChg chg="del">
        <pc:chgData name="Josie Gray" userId="S::jgray@bccampus.ca::cbebf26f-8383-4582-a452-4f3c4c1fd1ab" providerId="AD" clId="Web-{4756A678-D89D-D154-D6A1-8D0D3BECA531}" dt="2024-02-13T18:00:19.360" v="222"/>
        <pc:sldMkLst>
          <pc:docMk/>
          <pc:sldMk cId="1716484646" sldId="335"/>
        </pc:sldMkLst>
      </pc:sldChg>
      <pc:sldChg chg="del">
        <pc:chgData name="Josie Gray" userId="S::jgray@bccampus.ca::cbebf26f-8383-4582-a452-4f3c4c1fd1ab" providerId="AD" clId="Web-{4756A678-D89D-D154-D6A1-8D0D3BECA531}" dt="2024-02-13T18:00:19.360" v="220"/>
        <pc:sldMkLst>
          <pc:docMk/>
          <pc:sldMk cId="415521999" sldId="336"/>
        </pc:sldMkLst>
      </pc:sldChg>
      <pc:sldChg chg="del">
        <pc:chgData name="Josie Gray" userId="S::jgray@bccampus.ca::cbebf26f-8383-4582-a452-4f3c4c1fd1ab" providerId="AD" clId="Web-{4756A678-D89D-D154-D6A1-8D0D3BECA531}" dt="2024-02-13T18:00:19.360" v="219"/>
        <pc:sldMkLst>
          <pc:docMk/>
          <pc:sldMk cId="3666287148" sldId="337"/>
        </pc:sldMkLst>
      </pc:sldChg>
      <pc:sldChg chg="del">
        <pc:chgData name="Josie Gray" userId="S::jgray@bccampus.ca::cbebf26f-8383-4582-a452-4f3c4c1fd1ab" providerId="AD" clId="Web-{4756A678-D89D-D154-D6A1-8D0D3BECA531}" dt="2024-02-13T18:00:21.501" v="224"/>
        <pc:sldMkLst>
          <pc:docMk/>
          <pc:sldMk cId="2238898054" sldId="338"/>
        </pc:sldMkLst>
      </pc:sldChg>
      <pc:sldChg chg="modSp new">
        <pc:chgData name="Josie Gray" userId="S::jgray@bccampus.ca::cbebf26f-8383-4582-a452-4f3c4c1fd1ab" providerId="AD" clId="Web-{4756A678-D89D-D154-D6A1-8D0D3BECA531}" dt="2024-02-13T18:15:37.142" v="413" actId="20577"/>
        <pc:sldMkLst>
          <pc:docMk/>
          <pc:sldMk cId="2495564513" sldId="340"/>
        </pc:sldMkLst>
        <pc:spChg chg="mod">
          <ac:chgData name="Josie Gray" userId="S::jgray@bccampus.ca::cbebf26f-8383-4582-a452-4f3c4c1fd1ab" providerId="AD" clId="Web-{4756A678-D89D-D154-D6A1-8D0D3BECA531}" dt="2024-02-13T18:13:32.530" v="227" actId="20577"/>
          <ac:spMkLst>
            <pc:docMk/>
            <pc:sldMk cId="2495564513" sldId="340"/>
            <ac:spMk id="2" creationId="{41A6F387-8AF1-076C-F9E6-A32F39E5EB73}"/>
          </ac:spMkLst>
        </pc:spChg>
        <pc:spChg chg="mod">
          <ac:chgData name="Josie Gray" userId="S::jgray@bccampus.ca::cbebf26f-8383-4582-a452-4f3c4c1fd1ab" providerId="AD" clId="Web-{4756A678-D89D-D154-D6A1-8D0D3BECA531}" dt="2024-02-13T18:15:37.142" v="413" actId="20577"/>
          <ac:spMkLst>
            <pc:docMk/>
            <pc:sldMk cId="2495564513" sldId="340"/>
            <ac:spMk id="3" creationId="{A6FF443B-E71E-3102-1C69-5044FAA3B6B8}"/>
          </ac:spMkLst>
        </pc:spChg>
      </pc:sldChg>
      <pc:sldChg chg="del">
        <pc:chgData name="Josie Gray" userId="S::jgray@bccampus.ca::cbebf26f-8383-4582-a452-4f3c4c1fd1ab" providerId="AD" clId="Web-{4756A678-D89D-D154-D6A1-8D0D3BECA531}" dt="2024-02-13T18:00:19.345" v="214"/>
        <pc:sldMkLst>
          <pc:docMk/>
          <pc:sldMk cId="4177431188" sldId="340"/>
        </pc:sldMkLst>
      </pc:sldChg>
      <pc:sldChg chg="new del">
        <pc:chgData name="Josie Gray" userId="S::jgray@bccampus.ca::cbebf26f-8383-4582-a452-4f3c4c1fd1ab" providerId="AD" clId="Web-{4756A678-D89D-D154-D6A1-8D0D3BECA531}" dt="2024-02-13T18:17:52.738" v="620"/>
        <pc:sldMkLst>
          <pc:docMk/>
          <pc:sldMk cId="2126281049" sldId="341"/>
        </pc:sldMkLst>
      </pc:sldChg>
      <pc:sldChg chg="addSp delSp modSp new modNotes">
        <pc:chgData name="Josie Gray" userId="S::jgray@bccampus.ca::cbebf26f-8383-4582-a452-4f3c4c1fd1ab" providerId="AD" clId="Web-{4756A678-D89D-D154-D6A1-8D0D3BECA531}" dt="2024-02-13T18:42:20.077" v="1984"/>
        <pc:sldMkLst>
          <pc:docMk/>
          <pc:sldMk cId="1114549654" sldId="342"/>
        </pc:sldMkLst>
        <pc:spChg chg="mod">
          <ac:chgData name="Josie Gray" userId="S::jgray@bccampus.ca::cbebf26f-8383-4582-a452-4f3c4c1fd1ab" providerId="AD" clId="Web-{4756A678-D89D-D154-D6A1-8D0D3BECA531}" dt="2024-02-13T18:16:09.111" v="463" actId="20577"/>
          <ac:spMkLst>
            <pc:docMk/>
            <pc:sldMk cId="1114549654" sldId="342"/>
            <ac:spMk id="2" creationId="{816F96DD-EA90-5D80-7EFA-27D8A0CFA5BA}"/>
          </ac:spMkLst>
        </pc:spChg>
        <pc:spChg chg="mod">
          <ac:chgData name="Josie Gray" userId="S::jgray@bccampus.ca::cbebf26f-8383-4582-a452-4f3c4c1fd1ab" providerId="AD" clId="Web-{4756A678-D89D-D154-D6A1-8D0D3BECA531}" dt="2024-02-13T18:37:41.869" v="1581" actId="20577"/>
          <ac:spMkLst>
            <pc:docMk/>
            <pc:sldMk cId="1114549654" sldId="342"/>
            <ac:spMk id="3" creationId="{9A5F2F57-A5CF-38B2-90A4-03546F43D90F}"/>
          </ac:spMkLst>
        </pc:spChg>
        <pc:spChg chg="del mod">
          <ac:chgData name="Josie Gray" userId="S::jgray@bccampus.ca::cbebf26f-8383-4582-a452-4f3c4c1fd1ab" providerId="AD" clId="Web-{4756A678-D89D-D154-D6A1-8D0D3BECA531}" dt="2024-02-13T18:24:07.651" v="621"/>
          <ac:spMkLst>
            <pc:docMk/>
            <pc:sldMk cId="1114549654" sldId="342"/>
            <ac:spMk id="4" creationId="{431CF4CA-6DAC-6396-F551-67B7547775FA}"/>
          </ac:spMkLst>
        </pc:spChg>
        <pc:picChg chg="add mod ord">
          <ac:chgData name="Josie Gray" userId="S::jgray@bccampus.ca::cbebf26f-8383-4582-a452-4f3c4c1fd1ab" providerId="AD" clId="Web-{4756A678-D89D-D154-D6A1-8D0D3BECA531}" dt="2024-02-13T18:24:14.604" v="623" actId="14100"/>
          <ac:picMkLst>
            <pc:docMk/>
            <pc:sldMk cId="1114549654" sldId="342"/>
            <ac:picMk id="5" creationId="{A66C9874-9AF2-D570-2353-8C8A335D3E76}"/>
          </ac:picMkLst>
        </pc:picChg>
      </pc:sldChg>
      <pc:sldChg chg="addSp delSp modSp new">
        <pc:chgData name="Josie Gray" userId="S::jgray@bccampus.ca::cbebf26f-8383-4582-a452-4f3c4c1fd1ab" providerId="AD" clId="Web-{4756A678-D89D-D154-D6A1-8D0D3BECA531}" dt="2024-02-13T18:48:33.615" v="2011" actId="1076"/>
        <pc:sldMkLst>
          <pc:docMk/>
          <pc:sldMk cId="196845247" sldId="343"/>
        </pc:sldMkLst>
        <pc:spChg chg="mod">
          <ac:chgData name="Josie Gray" userId="S::jgray@bccampus.ca::cbebf26f-8383-4582-a452-4f3c4c1fd1ab" providerId="AD" clId="Web-{4756A678-D89D-D154-D6A1-8D0D3BECA531}" dt="2024-02-13T18:45:36.658" v="2001" actId="20577"/>
          <ac:spMkLst>
            <pc:docMk/>
            <pc:sldMk cId="196845247" sldId="343"/>
            <ac:spMk id="2" creationId="{423C1790-1F8F-8E57-C52C-3D515ED1D338}"/>
          </ac:spMkLst>
        </pc:spChg>
        <pc:spChg chg="del">
          <ac:chgData name="Josie Gray" userId="S::jgray@bccampus.ca::cbebf26f-8383-4582-a452-4f3c4c1fd1ab" providerId="AD" clId="Web-{4756A678-D89D-D154-D6A1-8D0D3BECA531}" dt="2024-02-13T18:45:57.627" v="2002"/>
          <ac:spMkLst>
            <pc:docMk/>
            <pc:sldMk cId="196845247" sldId="343"/>
            <ac:spMk id="3" creationId="{85DDC5D3-F7E6-DEE0-87D1-237CFC85F1FD}"/>
          </ac:spMkLst>
        </pc:spChg>
        <pc:spChg chg="del">
          <ac:chgData name="Josie Gray" userId="S::jgray@bccampus.ca::cbebf26f-8383-4582-a452-4f3c4c1fd1ab" providerId="AD" clId="Web-{4756A678-D89D-D154-D6A1-8D0D3BECA531}" dt="2024-02-13T18:47:31.613" v="2005"/>
          <ac:spMkLst>
            <pc:docMk/>
            <pc:sldMk cId="196845247" sldId="343"/>
            <ac:spMk id="4" creationId="{5C9DC338-D91E-F769-F307-944EE98041F9}"/>
          </ac:spMkLst>
        </pc:spChg>
        <pc:picChg chg="add mod ord">
          <ac:chgData name="Josie Gray" userId="S::jgray@bccampus.ca::cbebf26f-8383-4582-a452-4f3c4c1fd1ab" providerId="AD" clId="Web-{4756A678-D89D-D154-D6A1-8D0D3BECA531}" dt="2024-02-13T18:48:33.615" v="2011" actId="1076"/>
          <ac:picMkLst>
            <pc:docMk/>
            <pc:sldMk cId="196845247" sldId="343"/>
            <ac:picMk id="5" creationId="{CF7BEB2D-0FDC-2424-232A-5F22AA7E9636}"/>
          </ac:picMkLst>
        </pc:picChg>
        <pc:picChg chg="add mod ord">
          <ac:chgData name="Josie Gray" userId="S::jgray@bccampus.ca::cbebf26f-8383-4582-a452-4f3c4c1fd1ab" providerId="AD" clId="Web-{4756A678-D89D-D154-D6A1-8D0D3BECA531}" dt="2024-02-13T18:47:54.286" v="2008" actId="1076"/>
          <ac:picMkLst>
            <pc:docMk/>
            <pc:sldMk cId="196845247" sldId="343"/>
            <ac:picMk id="6" creationId="{6ED00FAC-F8E8-D5AC-7095-73949D4608A4}"/>
          </ac:picMkLst>
        </pc:picChg>
      </pc:sldChg>
    </pc:docChg>
  </pc:docChgLst>
  <pc:docChgLst>
    <pc:chgData name="Josie Gray" userId="S::jgray@bccampus.ca::cbebf26f-8383-4582-a452-4f3c4c1fd1ab" providerId="AD" clId="Web-{E1D427D4-796C-1A78-C6D5-2DEE07F36E5F}"/>
    <pc:docChg chg="modSld">
      <pc:chgData name="Josie Gray" userId="S::jgray@bccampus.ca::cbebf26f-8383-4582-a452-4f3c4c1fd1ab" providerId="AD" clId="Web-{E1D427D4-796C-1A78-C6D5-2DEE07F36E5F}" dt="2024-02-22T22:04:11.983" v="2625"/>
      <pc:docMkLst>
        <pc:docMk/>
      </pc:docMkLst>
      <pc:sldChg chg="modNotes">
        <pc:chgData name="Josie Gray" userId="S::jgray@bccampus.ca::cbebf26f-8383-4582-a452-4f3c4c1fd1ab" providerId="AD" clId="Web-{E1D427D4-796C-1A78-C6D5-2DEE07F36E5F}" dt="2024-02-22T22:04:11.983" v="2625"/>
        <pc:sldMkLst>
          <pc:docMk/>
          <pc:sldMk cId="3259821441" sldId="315"/>
        </pc:sldMkLst>
      </pc:sldChg>
      <pc:sldChg chg="modNotes">
        <pc:chgData name="Josie Gray" userId="S::jgray@bccampus.ca::cbebf26f-8383-4582-a452-4f3c4c1fd1ab" providerId="AD" clId="Web-{E1D427D4-796C-1A78-C6D5-2DEE07F36E5F}" dt="2024-02-22T20:04:32.024" v="28"/>
        <pc:sldMkLst>
          <pc:docMk/>
          <pc:sldMk cId="3052353296" sldId="318"/>
        </pc:sldMkLst>
      </pc:sldChg>
      <pc:sldChg chg="addSp modSp addAnim modNotes">
        <pc:chgData name="Josie Gray" userId="S::jgray@bccampus.ca::cbebf26f-8383-4582-a452-4f3c4c1fd1ab" providerId="AD" clId="Web-{E1D427D4-796C-1A78-C6D5-2DEE07F36E5F}" dt="2024-02-22T20:24:29.399" v="657"/>
        <pc:sldMkLst>
          <pc:docMk/>
          <pc:sldMk cId="2604484372" sldId="327"/>
        </pc:sldMkLst>
        <pc:picChg chg="add mod">
          <ac:chgData name="Josie Gray" userId="S::jgray@bccampus.ca::cbebf26f-8383-4582-a452-4f3c4c1fd1ab" providerId="AD" clId="Web-{E1D427D4-796C-1A78-C6D5-2DEE07F36E5F}" dt="2024-02-22T20:23:43.977" v="637" actId="1076"/>
          <ac:picMkLst>
            <pc:docMk/>
            <pc:sldMk cId="2604484372" sldId="327"/>
            <ac:picMk id="3" creationId="{B456FBA2-3AB3-EDDC-5BC5-CFE7EEAAAA14}"/>
          </ac:picMkLst>
        </pc:picChg>
        <pc:picChg chg="mod">
          <ac:chgData name="Josie Gray" userId="S::jgray@bccampus.ca::cbebf26f-8383-4582-a452-4f3c4c1fd1ab" providerId="AD" clId="Web-{E1D427D4-796C-1A78-C6D5-2DEE07F36E5F}" dt="2024-02-22T20:23:09.478" v="635"/>
          <ac:picMkLst>
            <pc:docMk/>
            <pc:sldMk cId="2604484372" sldId="327"/>
            <ac:picMk id="1026" creationId="{C3E85A97-63A8-FD80-2789-4569EA506367}"/>
          </ac:picMkLst>
        </pc:picChg>
        <pc:picChg chg="mod">
          <ac:chgData name="Josie Gray" userId="S::jgray@bccampus.ca::cbebf26f-8383-4582-a452-4f3c4c1fd1ab" providerId="AD" clId="Web-{E1D427D4-796C-1A78-C6D5-2DEE07F36E5F}" dt="2024-02-22T20:21:32.698" v="633"/>
          <ac:picMkLst>
            <pc:docMk/>
            <pc:sldMk cId="2604484372" sldId="327"/>
            <ac:picMk id="1028" creationId="{4D3B8A23-0DE0-A882-361B-CE865B34DE7E}"/>
          </ac:picMkLst>
        </pc:picChg>
      </pc:sldChg>
      <pc:sldChg chg="modNotes">
        <pc:chgData name="Josie Gray" userId="S::jgray@bccampus.ca::cbebf26f-8383-4582-a452-4f3c4c1fd1ab" providerId="AD" clId="Web-{E1D427D4-796C-1A78-C6D5-2DEE07F36E5F}" dt="2024-02-22T20:07:58.318" v="44"/>
        <pc:sldMkLst>
          <pc:docMk/>
          <pc:sldMk cId="1114549654" sldId="342"/>
        </pc:sldMkLst>
      </pc:sldChg>
      <pc:sldChg chg="modNotes">
        <pc:chgData name="Josie Gray" userId="S::jgray@bccampus.ca::cbebf26f-8383-4582-a452-4f3c4c1fd1ab" providerId="AD" clId="Web-{E1D427D4-796C-1A78-C6D5-2DEE07F36E5F}" dt="2024-02-22T20:09:18.099" v="51"/>
        <pc:sldMkLst>
          <pc:docMk/>
          <pc:sldMk cId="196845247" sldId="343"/>
        </pc:sldMkLst>
      </pc:sldChg>
      <pc:sldChg chg="modNotes">
        <pc:chgData name="Josie Gray" userId="S::jgray@bccampus.ca::cbebf26f-8383-4582-a452-4f3c4c1fd1ab" providerId="AD" clId="Web-{E1D427D4-796C-1A78-C6D5-2DEE07F36E5F}" dt="2024-02-22T20:31:36.174" v="1267"/>
        <pc:sldMkLst>
          <pc:docMk/>
          <pc:sldMk cId="3547764429" sldId="345"/>
        </pc:sldMkLst>
      </pc:sldChg>
      <pc:sldChg chg="modNotes">
        <pc:chgData name="Josie Gray" userId="S::jgray@bccampus.ca::cbebf26f-8383-4582-a452-4f3c4c1fd1ab" providerId="AD" clId="Web-{E1D427D4-796C-1A78-C6D5-2DEE07F36E5F}" dt="2024-02-22T20:18:59.997" v="616"/>
        <pc:sldMkLst>
          <pc:docMk/>
          <pc:sldMk cId="713435819" sldId="346"/>
        </pc:sldMkLst>
      </pc:sldChg>
      <pc:sldChg chg="modNotes">
        <pc:chgData name="Josie Gray" userId="S::jgray@bccampus.ca::cbebf26f-8383-4582-a452-4f3c4c1fd1ab" providerId="AD" clId="Web-{E1D427D4-796C-1A78-C6D5-2DEE07F36E5F}" dt="2024-02-22T20:17:09.827" v="390"/>
        <pc:sldMkLst>
          <pc:docMk/>
          <pc:sldMk cId="487388204" sldId="347"/>
        </pc:sldMkLst>
      </pc:sldChg>
      <pc:sldChg chg="modNotes">
        <pc:chgData name="Josie Gray" userId="S::jgray@bccampus.ca::cbebf26f-8383-4582-a452-4f3c4c1fd1ab" providerId="AD" clId="Web-{E1D427D4-796C-1A78-C6D5-2DEE07F36E5F}" dt="2024-02-22T20:27:52.037" v="796"/>
        <pc:sldMkLst>
          <pc:docMk/>
          <pc:sldMk cId="2370964556" sldId="350"/>
        </pc:sldMkLst>
      </pc:sldChg>
    </pc:docChg>
  </pc:docChgLst>
  <pc:docChgLst>
    <pc:chgData name="Josie Gray" userId="S::jgray@bccampus.ca::cbebf26f-8383-4582-a452-4f3c4c1fd1ab" providerId="AD" clId="Web-{3F5A1B57-74DB-2318-EACE-BBB70BF03444}"/>
    <pc:docChg chg="addSld delSld modSld sldOrd">
      <pc:chgData name="Josie Gray" userId="S::jgray@bccampus.ca::cbebf26f-8383-4582-a452-4f3c4c1fd1ab" providerId="AD" clId="Web-{3F5A1B57-74DB-2318-EACE-BBB70BF03444}" dt="2024-01-15T18:48:02.529" v="567"/>
      <pc:docMkLst>
        <pc:docMk/>
      </pc:docMkLst>
      <pc:sldChg chg="addSp delSp modSp add ord">
        <pc:chgData name="Josie Gray" userId="S::jgray@bccampus.ca::cbebf26f-8383-4582-a452-4f3c4c1fd1ab" providerId="AD" clId="Web-{3F5A1B57-74DB-2318-EACE-BBB70BF03444}" dt="2024-01-15T18:42:05.836" v="487"/>
        <pc:sldMkLst>
          <pc:docMk/>
          <pc:sldMk cId="3308234735" sldId="261"/>
        </pc:sldMkLst>
        <pc:spChg chg="del">
          <ac:chgData name="Josie Gray" userId="S::jgray@bccampus.ca::cbebf26f-8383-4582-a452-4f3c4c1fd1ab" providerId="AD" clId="Web-{3F5A1B57-74DB-2318-EACE-BBB70BF03444}" dt="2024-01-15T15:35:21.234" v="293"/>
          <ac:spMkLst>
            <pc:docMk/>
            <pc:sldMk cId="3308234735" sldId="261"/>
            <ac:spMk id="2" creationId="{28AB2705-3C66-4265-896F-67B88B5C33A2}"/>
          </ac:spMkLst>
        </pc:spChg>
        <pc:spChg chg="add mod ord">
          <ac:chgData name="Josie Gray" userId="S::jgray@bccampus.ca::cbebf26f-8383-4582-a452-4f3c4c1fd1ab" providerId="AD" clId="Web-{3F5A1B57-74DB-2318-EACE-BBB70BF03444}" dt="2024-01-15T15:41:08.786" v="401"/>
          <ac:spMkLst>
            <pc:docMk/>
            <pc:sldMk cId="3308234735" sldId="261"/>
            <ac:spMk id="4" creationId="{FE6081BA-79B8-7476-1A6C-5B094A2A1F55}"/>
          </ac:spMkLst>
        </pc:spChg>
        <pc:spChg chg="mod">
          <ac:chgData name="Josie Gray" userId="S::jgray@bccampus.ca::cbebf26f-8383-4582-a452-4f3c4c1fd1ab" providerId="AD" clId="Web-{3F5A1B57-74DB-2318-EACE-BBB70BF03444}" dt="2024-01-15T15:37:14.095" v="322" actId="1076"/>
          <ac:spMkLst>
            <pc:docMk/>
            <pc:sldMk cId="3308234735" sldId="261"/>
            <ac:spMk id="9" creationId="{ECE0ED35-E0F4-41A3-8488-A9783E72A5E4}"/>
          </ac:spMkLst>
        </pc:spChg>
        <pc:picChg chg="mod">
          <ac:chgData name="Josie Gray" userId="S::jgray@bccampus.ca::cbebf26f-8383-4582-a452-4f3c4c1fd1ab" providerId="AD" clId="Web-{3F5A1B57-74DB-2318-EACE-BBB70BF03444}" dt="2024-01-15T15:36:46.610" v="321" actId="1076"/>
          <ac:picMkLst>
            <pc:docMk/>
            <pc:sldMk cId="3308234735" sldId="261"/>
            <ac:picMk id="6" creationId="{D95E5DF0-A1AE-446B-A442-E0A38D42E4C8}"/>
          </ac:picMkLst>
        </pc:picChg>
        <pc:picChg chg="mod modCrop">
          <ac:chgData name="Josie Gray" userId="S::jgray@bccampus.ca::cbebf26f-8383-4582-a452-4f3c4c1fd1ab" providerId="AD" clId="Web-{3F5A1B57-74DB-2318-EACE-BBB70BF03444}" dt="2024-01-15T15:37:43.392" v="323"/>
          <ac:picMkLst>
            <pc:docMk/>
            <pc:sldMk cId="3308234735" sldId="261"/>
            <ac:picMk id="8" creationId="{D17F32FC-F5CD-4C92-BA11-677C22BF873A}"/>
          </ac:picMkLst>
        </pc:picChg>
      </pc:sldChg>
      <pc:sldChg chg="addSp delSp modSp add">
        <pc:chgData name="Josie Gray" userId="S::jgray@bccampus.ca::cbebf26f-8383-4582-a452-4f3c4c1fd1ab" providerId="AD" clId="Web-{3F5A1B57-74DB-2318-EACE-BBB70BF03444}" dt="2024-01-15T18:42:54.447" v="496" actId="1076"/>
        <pc:sldMkLst>
          <pc:docMk/>
          <pc:sldMk cId="346664952" sldId="269"/>
        </pc:sldMkLst>
        <pc:spChg chg="del mod">
          <ac:chgData name="Josie Gray" userId="S::jgray@bccampus.ca::cbebf26f-8383-4582-a452-4f3c4c1fd1ab" providerId="AD" clId="Web-{3F5A1B57-74DB-2318-EACE-BBB70BF03444}" dt="2024-01-15T18:42:39.696" v="490"/>
          <ac:spMkLst>
            <pc:docMk/>
            <pc:sldMk cId="346664952" sldId="269"/>
            <ac:spMk id="2" creationId="{4AE0195C-D7A0-4352-8A68-5FA3BEE245D1}"/>
          </ac:spMkLst>
        </pc:spChg>
        <pc:spChg chg="add mod">
          <ac:chgData name="Josie Gray" userId="S::jgray@bccampus.ca::cbebf26f-8383-4582-a452-4f3c4c1fd1ab" providerId="AD" clId="Web-{3F5A1B57-74DB-2318-EACE-BBB70BF03444}" dt="2024-01-15T18:42:54.447" v="496" actId="1076"/>
          <ac:spMkLst>
            <pc:docMk/>
            <pc:sldMk cId="346664952" sldId="269"/>
            <ac:spMk id="7" creationId="{7234C569-9A30-5B90-5D88-DE90930CEBBE}"/>
          </ac:spMkLst>
        </pc:spChg>
      </pc:sldChg>
      <pc:sldChg chg="addSp delSp modSp add mod modClrScheme chgLayout modNotes">
        <pc:chgData name="Josie Gray" userId="S::jgray@bccampus.ca::cbebf26f-8383-4582-a452-4f3c4c1fd1ab" providerId="AD" clId="Web-{3F5A1B57-74DB-2318-EACE-BBB70BF03444}" dt="2024-01-15T18:48:02.529" v="567"/>
        <pc:sldMkLst>
          <pc:docMk/>
          <pc:sldMk cId="252244031" sldId="271"/>
        </pc:sldMkLst>
        <pc:spChg chg="del">
          <ac:chgData name="Josie Gray" userId="S::jgray@bccampus.ca::cbebf26f-8383-4582-a452-4f3c4c1fd1ab" providerId="AD" clId="Web-{3F5A1B57-74DB-2318-EACE-BBB70BF03444}" dt="2024-01-15T18:44:00.760" v="502"/>
          <ac:spMkLst>
            <pc:docMk/>
            <pc:sldMk cId="252244031" sldId="271"/>
            <ac:spMk id="2" creationId="{5D42D8DC-6759-8001-D6F7-47D0349CA59A}"/>
          </ac:spMkLst>
        </pc:spChg>
        <pc:spChg chg="del mod ord">
          <ac:chgData name="Josie Gray" userId="S::jgray@bccampus.ca::cbebf26f-8383-4582-a452-4f3c4c1fd1ab" providerId="AD" clId="Web-{3F5A1B57-74DB-2318-EACE-BBB70BF03444}" dt="2024-01-15T18:44:27.417" v="509"/>
          <ac:spMkLst>
            <pc:docMk/>
            <pc:sldMk cId="252244031" sldId="271"/>
            <ac:spMk id="4" creationId="{D97B006F-5281-AD14-D653-445843F48E05}"/>
          </ac:spMkLst>
        </pc:spChg>
        <pc:spChg chg="del mod ord">
          <ac:chgData name="Josie Gray" userId="S::jgray@bccampus.ca::cbebf26f-8383-4582-a452-4f3c4c1fd1ab" providerId="AD" clId="Web-{3F5A1B57-74DB-2318-EACE-BBB70BF03444}" dt="2024-01-15T18:44:39.339" v="510"/>
          <ac:spMkLst>
            <pc:docMk/>
            <pc:sldMk cId="252244031" sldId="271"/>
            <ac:spMk id="5" creationId="{ED25721F-8EC1-9229-A159-2AF736FB6891}"/>
          </ac:spMkLst>
        </pc:spChg>
        <pc:spChg chg="add mod ord">
          <ac:chgData name="Josie Gray" userId="S::jgray@bccampus.ca::cbebf26f-8383-4582-a452-4f3c4c1fd1ab" providerId="AD" clId="Web-{3F5A1B57-74DB-2318-EACE-BBB70BF03444}" dt="2024-01-15T18:44:44.526" v="529" actId="20577"/>
          <ac:spMkLst>
            <pc:docMk/>
            <pc:sldMk cId="252244031" sldId="271"/>
            <ac:spMk id="6" creationId="{51A6CA7E-BC0D-A78B-F6FC-2F97CD53C965}"/>
          </ac:spMkLst>
        </pc:spChg>
        <pc:picChg chg="mod ord">
          <ac:chgData name="Josie Gray" userId="S::jgray@bccampus.ca::cbebf26f-8383-4582-a452-4f3c4c1fd1ab" providerId="AD" clId="Web-{3F5A1B57-74DB-2318-EACE-BBB70BF03444}" dt="2024-01-15T18:46:48.981" v="531"/>
          <ac:picMkLst>
            <pc:docMk/>
            <pc:sldMk cId="252244031" sldId="271"/>
            <ac:picMk id="7" creationId="{B154074B-460B-C074-96DD-EE0AC5EF25CE}"/>
          </ac:picMkLst>
        </pc:picChg>
        <pc:picChg chg="mod ord">
          <ac:chgData name="Josie Gray" userId="S::jgray@bccampus.ca::cbebf26f-8383-4582-a452-4f3c4c1fd1ab" providerId="AD" clId="Web-{3F5A1B57-74DB-2318-EACE-BBB70BF03444}" dt="2024-01-15T18:47:10.497" v="533" actId="14100"/>
          <ac:picMkLst>
            <pc:docMk/>
            <pc:sldMk cId="252244031" sldId="271"/>
            <ac:picMk id="8" creationId="{9866EDF3-7CFA-D665-A5D4-1FFA5DD62978}"/>
          </ac:picMkLst>
        </pc:picChg>
        <pc:cxnChg chg="mod">
          <ac:chgData name="Josie Gray" userId="S::jgray@bccampus.ca::cbebf26f-8383-4582-a452-4f3c4c1fd1ab" providerId="AD" clId="Web-{3F5A1B57-74DB-2318-EACE-BBB70BF03444}" dt="2024-01-15T18:47:01.654" v="532" actId="1076"/>
          <ac:cxnSpMkLst>
            <pc:docMk/>
            <pc:sldMk cId="252244031" sldId="271"/>
            <ac:cxnSpMk id="9" creationId="{DDCEF354-E2D7-B312-48D9-361B46CFE723}"/>
          </ac:cxnSpMkLst>
        </pc:cxnChg>
      </pc:sldChg>
      <pc:sldChg chg="addSp delSp modSp add">
        <pc:chgData name="Josie Gray" userId="S::jgray@bccampus.ca::cbebf26f-8383-4582-a452-4f3c4c1fd1ab" providerId="AD" clId="Web-{3F5A1B57-74DB-2318-EACE-BBB70BF03444}" dt="2024-01-15T16:57:44.667" v="486" actId="20577"/>
        <pc:sldMkLst>
          <pc:docMk/>
          <pc:sldMk cId="585670436" sldId="272"/>
        </pc:sldMkLst>
        <pc:spChg chg="del">
          <ac:chgData name="Josie Gray" userId="S::jgray@bccampus.ca::cbebf26f-8383-4582-a452-4f3c4c1fd1ab" providerId="AD" clId="Web-{3F5A1B57-74DB-2318-EACE-BBB70BF03444}" dt="2024-01-15T16:57:38.588" v="484"/>
          <ac:spMkLst>
            <pc:docMk/>
            <pc:sldMk cId="585670436" sldId="272"/>
            <ac:spMk id="2" creationId="{57387659-D280-3290-57DA-121A0014FD59}"/>
          </ac:spMkLst>
        </pc:spChg>
        <pc:spChg chg="add mod">
          <ac:chgData name="Josie Gray" userId="S::jgray@bccampus.ca::cbebf26f-8383-4582-a452-4f3c4c1fd1ab" providerId="AD" clId="Web-{3F5A1B57-74DB-2318-EACE-BBB70BF03444}" dt="2024-01-15T16:57:44.667" v="486" actId="20577"/>
          <ac:spMkLst>
            <pc:docMk/>
            <pc:sldMk cId="585670436" sldId="272"/>
            <ac:spMk id="4" creationId="{EA644100-5E18-0317-4222-D353EF75E384}"/>
          </ac:spMkLst>
        </pc:spChg>
      </pc:sldChg>
      <pc:sldChg chg="add">
        <pc:chgData name="Josie Gray" userId="S::jgray@bccampus.ca::cbebf26f-8383-4582-a452-4f3c4c1fd1ab" providerId="AD" clId="Web-{3F5A1B57-74DB-2318-EACE-BBB70BF03444}" dt="2024-01-15T18:43:50.729" v="500"/>
        <pc:sldMkLst>
          <pc:docMk/>
          <pc:sldMk cId="1545038342" sldId="273"/>
        </pc:sldMkLst>
      </pc:sldChg>
      <pc:sldChg chg="del">
        <pc:chgData name="Josie Gray" userId="S::jgray@bccampus.ca::cbebf26f-8383-4582-a452-4f3c4c1fd1ab" providerId="AD" clId="Web-{3F5A1B57-74DB-2318-EACE-BBB70BF03444}" dt="2024-01-15T15:24:56.585" v="25"/>
        <pc:sldMkLst>
          <pc:docMk/>
          <pc:sldMk cId="2229478352" sldId="304"/>
        </pc:sldMkLst>
      </pc:sldChg>
      <pc:sldChg chg="del">
        <pc:chgData name="Josie Gray" userId="S::jgray@bccampus.ca::cbebf26f-8383-4582-a452-4f3c4c1fd1ab" providerId="AD" clId="Web-{3F5A1B57-74DB-2318-EACE-BBB70BF03444}" dt="2024-01-15T15:24:56.585" v="24"/>
        <pc:sldMkLst>
          <pc:docMk/>
          <pc:sldMk cId="1659526768" sldId="305"/>
        </pc:sldMkLst>
      </pc:sldChg>
      <pc:sldChg chg="del">
        <pc:chgData name="Josie Gray" userId="S::jgray@bccampus.ca::cbebf26f-8383-4582-a452-4f3c4c1fd1ab" providerId="AD" clId="Web-{3F5A1B57-74DB-2318-EACE-BBB70BF03444}" dt="2024-01-15T15:24:56.585" v="23"/>
        <pc:sldMkLst>
          <pc:docMk/>
          <pc:sldMk cId="734456792" sldId="307"/>
        </pc:sldMkLst>
      </pc:sldChg>
      <pc:sldChg chg="modSp">
        <pc:chgData name="Josie Gray" userId="S::jgray@bccampus.ca::cbebf26f-8383-4582-a452-4f3c4c1fd1ab" providerId="AD" clId="Web-{3F5A1B57-74DB-2318-EACE-BBB70BF03444}" dt="2024-01-15T15:22:14.363" v="8" actId="20577"/>
        <pc:sldMkLst>
          <pc:docMk/>
          <pc:sldMk cId="3259821441" sldId="315"/>
        </pc:sldMkLst>
        <pc:spChg chg="mod">
          <ac:chgData name="Josie Gray" userId="S::jgray@bccampus.ca::cbebf26f-8383-4582-a452-4f3c4c1fd1ab" providerId="AD" clId="Web-{3F5A1B57-74DB-2318-EACE-BBB70BF03444}" dt="2024-01-15T15:22:07.363" v="7" actId="20577"/>
          <ac:spMkLst>
            <pc:docMk/>
            <pc:sldMk cId="3259821441" sldId="315"/>
            <ac:spMk id="4" creationId="{D3E060A2-FE8A-4C81-969A-D978DB8AAD99}"/>
          </ac:spMkLst>
        </pc:spChg>
        <pc:spChg chg="mod">
          <ac:chgData name="Josie Gray" userId="S::jgray@bccampus.ca::cbebf26f-8383-4582-a452-4f3c4c1fd1ab" providerId="AD" clId="Web-{3F5A1B57-74DB-2318-EACE-BBB70BF03444}" dt="2024-01-15T15:22:14.363" v="8" actId="20577"/>
          <ac:spMkLst>
            <pc:docMk/>
            <pc:sldMk cId="3259821441" sldId="315"/>
            <ac:spMk id="6" creationId="{5BBB4890-3597-41C2-AE40-41BBE1D5EFCF}"/>
          </ac:spMkLst>
        </pc:spChg>
      </pc:sldChg>
      <pc:sldChg chg="del">
        <pc:chgData name="Josie Gray" userId="S::jgray@bccampus.ca::cbebf26f-8383-4582-a452-4f3c4c1fd1ab" providerId="AD" clId="Web-{3F5A1B57-74DB-2318-EACE-BBB70BF03444}" dt="2024-01-15T15:24:56.585" v="22"/>
        <pc:sldMkLst>
          <pc:docMk/>
          <pc:sldMk cId="2604583173" sldId="320"/>
        </pc:sldMkLst>
      </pc:sldChg>
      <pc:sldChg chg="del">
        <pc:chgData name="Josie Gray" userId="S::jgray@bccampus.ca::cbebf26f-8383-4582-a452-4f3c4c1fd1ab" providerId="AD" clId="Web-{3F5A1B57-74DB-2318-EACE-BBB70BF03444}" dt="2024-01-15T15:24:56.585" v="21"/>
        <pc:sldMkLst>
          <pc:docMk/>
          <pc:sldMk cId="2509940041" sldId="321"/>
        </pc:sldMkLst>
      </pc:sldChg>
      <pc:sldChg chg="del">
        <pc:chgData name="Josie Gray" userId="S::jgray@bccampus.ca::cbebf26f-8383-4582-a452-4f3c4c1fd1ab" providerId="AD" clId="Web-{3F5A1B57-74DB-2318-EACE-BBB70BF03444}" dt="2024-01-15T15:24:56.570" v="20"/>
        <pc:sldMkLst>
          <pc:docMk/>
          <pc:sldMk cId="2235562013" sldId="322"/>
        </pc:sldMkLst>
      </pc:sldChg>
      <pc:sldChg chg="del">
        <pc:chgData name="Josie Gray" userId="S::jgray@bccampus.ca::cbebf26f-8383-4582-a452-4f3c4c1fd1ab" providerId="AD" clId="Web-{3F5A1B57-74DB-2318-EACE-BBB70BF03444}" dt="2024-01-15T15:24:56.570" v="19"/>
        <pc:sldMkLst>
          <pc:docMk/>
          <pc:sldMk cId="1844361466" sldId="325"/>
        </pc:sldMkLst>
      </pc:sldChg>
      <pc:sldChg chg="del">
        <pc:chgData name="Josie Gray" userId="S::jgray@bccampus.ca::cbebf26f-8383-4582-a452-4f3c4c1fd1ab" providerId="AD" clId="Web-{3F5A1B57-74DB-2318-EACE-BBB70BF03444}" dt="2024-01-15T15:24:56.570" v="12"/>
        <pc:sldMkLst>
          <pc:docMk/>
          <pc:sldMk cId="2604484372" sldId="327"/>
        </pc:sldMkLst>
      </pc:sldChg>
      <pc:sldChg chg="del">
        <pc:chgData name="Josie Gray" userId="S::jgray@bccampus.ca::cbebf26f-8383-4582-a452-4f3c4c1fd1ab" providerId="AD" clId="Web-{3F5A1B57-74DB-2318-EACE-BBB70BF03444}" dt="2024-01-15T15:24:56.570" v="13"/>
        <pc:sldMkLst>
          <pc:docMk/>
          <pc:sldMk cId="291847038" sldId="328"/>
        </pc:sldMkLst>
      </pc:sldChg>
      <pc:sldChg chg="del">
        <pc:chgData name="Josie Gray" userId="S::jgray@bccampus.ca::cbebf26f-8383-4582-a452-4f3c4c1fd1ab" providerId="AD" clId="Web-{3F5A1B57-74DB-2318-EACE-BBB70BF03444}" dt="2024-01-15T15:24:56.570" v="16"/>
        <pc:sldMkLst>
          <pc:docMk/>
          <pc:sldMk cId="3571124171" sldId="329"/>
        </pc:sldMkLst>
      </pc:sldChg>
      <pc:sldChg chg="del">
        <pc:chgData name="Josie Gray" userId="S::jgray@bccampus.ca::cbebf26f-8383-4582-a452-4f3c4c1fd1ab" providerId="AD" clId="Web-{3F5A1B57-74DB-2318-EACE-BBB70BF03444}" dt="2024-01-15T15:24:56.570" v="17"/>
        <pc:sldMkLst>
          <pc:docMk/>
          <pc:sldMk cId="1365044049" sldId="330"/>
        </pc:sldMkLst>
      </pc:sldChg>
      <pc:sldChg chg="addSp delSp modSp new mod modClrScheme chgLayout">
        <pc:chgData name="Josie Gray" userId="S::jgray@bccampus.ca::cbebf26f-8383-4582-a452-4f3c4c1fd1ab" providerId="AD" clId="Web-{3F5A1B57-74DB-2318-EACE-BBB70BF03444}" dt="2024-01-15T15:32:54.529" v="248" actId="20577"/>
        <pc:sldMkLst>
          <pc:docMk/>
          <pc:sldMk cId="167686140" sldId="334"/>
        </pc:sldMkLst>
        <pc:spChg chg="mod ord">
          <ac:chgData name="Josie Gray" userId="S::jgray@bccampus.ca::cbebf26f-8383-4582-a452-4f3c4c1fd1ab" providerId="AD" clId="Web-{3F5A1B57-74DB-2318-EACE-BBB70BF03444}" dt="2024-01-15T15:31:07.512" v="178"/>
          <ac:spMkLst>
            <pc:docMk/>
            <pc:sldMk cId="167686140" sldId="334"/>
            <ac:spMk id="2" creationId="{FBF24AF0-4968-605B-914A-44EA948B9338}"/>
          </ac:spMkLst>
        </pc:spChg>
        <pc:spChg chg="mod ord">
          <ac:chgData name="Josie Gray" userId="S::jgray@bccampus.ca::cbebf26f-8383-4582-a452-4f3c4c1fd1ab" providerId="AD" clId="Web-{3F5A1B57-74DB-2318-EACE-BBB70BF03444}" dt="2024-01-15T15:31:26.356" v="185" actId="14100"/>
          <ac:spMkLst>
            <pc:docMk/>
            <pc:sldMk cId="167686140" sldId="334"/>
            <ac:spMk id="3" creationId="{E5A0ECAB-161B-6D63-9787-C1DD624B1F62}"/>
          </ac:spMkLst>
        </pc:spChg>
        <pc:spChg chg="add mod ord">
          <ac:chgData name="Josie Gray" userId="S::jgray@bccampus.ca::cbebf26f-8383-4582-a452-4f3c4c1fd1ab" providerId="AD" clId="Web-{3F5A1B57-74DB-2318-EACE-BBB70BF03444}" dt="2024-01-15T15:32:54.529" v="248" actId="20577"/>
          <ac:spMkLst>
            <pc:docMk/>
            <pc:sldMk cId="167686140" sldId="334"/>
            <ac:spMk id="4" creationId="{95F1E26B-7B11-DBA8-A8AA-2378C37D295D}"/>
          </ac:spMkLst>
        </pc:spChg>
        <pc:spChg chg="add del mod ord">
          <ac:chgData name="Josie Gray" userId="S::jgray@bccampus.ca::cbebf26f-8383-4582-a452-4f3c4c1fd1ab" providerId="AD" clId="Web-{3F5A1B57-74DB-2318-EACE-BBB70BF03444}" dt="2024-01-15T15:31:07.512" v="178"/>
          <ac:spMkLst>
            <pc:docMk/>
            <pc:sldMk cId="167686140" sldId="334"/>
            <ac:spMk id="5" creationId="{181557F1-5035-01B1-ED56-F4A0EAA592D0}"/>
          </ac:spMkLst>
        </pc:spChg>
      </pc:sldChg>
      <pc:sldChg chg="addSp delSp modSp new mod modClrScheme chgLayout">
        <pc:chgData name="Josie Gray" userId="S::jgray@bccampus.ca::cbebf26f-8383-4582-a452-4f3c4c1fd1ab" providerId="AD" clId="Web-{3F5A1B57-74DB-2318-EACE-BBB70BF03444}" dt="2024-01-15T15:35:05.062" v="291"/>
        <pc:sldMkLst>
          <pc:docMk/>
          <pc:sldMk cId="1716484646" sldId="335"/>
        </pc:sldMkLst>
        <pc:spChg chg="mod ord">
          <ac:chgData name="Josie Gray" userId="S::jgray@bccampus.ca::cbebf26f-8383-4582-a452-4f3c4c1fd1ab" providerId="AD" clId="Web-{3F5A1B57-74DB-2318-EACE-BBB70BF03444}" dt="2024-01-15T15:34:02.545" v="287" actId="20577"/>
          <ac:spMkLst>
            <pc:docMk/>
            <pc:sldMk cId="1716484646" sldId="335"/>
            <ac:spMk id="2" creationId="{E090E95F-D32E-1A08-E893-2D81B41D3617}"/>
          </ac:spMkLst>
        </pc:spChg>
        <pc:spChg chg="del mod ord">
          <ac:chgData name="Josie Gray" userId="S::jgray@bccampus.ca::cbebf26f-8383-4582-a452-4f3c4c1fd1ab" providerId="AD" clId="Web-{3F5A1B57-74DB-2318-EACE-BBB70BF03444}" dt="2024-01-15T15:33:46.967" v="252"/>
          <ac:spMkLst>
            <pc:docMk/>
            <pc:sldMk cId="1716484646" sldId="335"/>
            <ac:spMk id="3" creationId="{B52188C1-BC5F-20F8-F313-AAD77259009E}"/>
          </ac:spMkLst>
        </pc:spChg>
        <pc:spChg chg="del">
          <ac:chgData name="Josie Gray" userId="S::jgray@bccampus.ca::cbebf26f-8383-4582-a452-4f3c4c1fd1ab" providerId="AD" clId="Web-{3F5A1B57-74DB-2318-EACE-BBB70BF03444}" dt="2024-01-15T15:33:42.373" v="251"/>
          <ac:spMkLst>
            <pc:docMk/>
            <pc:sldMk cId="1716484646" sldId="335"/>
            <ac:spMk id="4" creationId="{9080ECBA-E828-974B-4C48-1672B341EE9E}"/>
          </ac:spMkLst>
        </pc:spChg>
        <pc:spChg chg="del">
          <ac:chgData name="Josie Gray" userId="S::jgray@bccampus.ca::cbebf26f-8383-4582-a452-4f3c4c1fd1ab" providerId="AD" clId="Web-{3F5A1B57-74DB-2318-EACE-BBB70BF03444}" dt="2024-01-15T15:33:42.373" v="251"/>
          <ac:spMkLst>
            <pc:docMk/>
            <pc:sldMk cId="1716484646" sldId="335"/>
            <ac:spMk id="5" creationId="{2F7967E6-61A8-6463-1181-CAC6EB9271FA}"/>
          </ac:spMkLst>
        </pc:spChg>
        <pc:spChg chg="add del">
          <ac:chgData name="Josie Gray" userId="S::jgray@bccampus.ca::cbebf26f-8383-4582-a452-4f3c4c1fd1ab" providerId="AD" clId="Web-{3F5A1B57-74DB-2318-EACE-BBB70BF03444}" dt="2024-01-15T15:35:05.062" v="291"/>
          <ac:spMkLst>
            <pc:docMk/>
            <pc:sldMk cId="1716484646" sldId="335"/>
            <ac:spMk id="7" creationId="{D2AC4CEA-01E7-DD83-3295-400782663496}"/>
          </ac:spMkLst>
        </pc:spChg>
        <pc:picChg chg="add mod">
          <ac:chgData name="Josie Gray" userId="S::jgray@bccampus.ca::cbebf26f-8383-4582-a452-4f3c4c1fd1ab" providerId="AD" clId="Web-{3F5A1B57-74DB-2318-EACE-BBB70BF03444}" dt="2024-01-15T15:34:24.624" v="289" actId="1076"/>
          <ac:picMkLst>
            <pc:docMk/>
            <pc:sldMk cId="1716484646" sldId="335"/>
            <ac:picMk id="6" creationId="{72EA75A9-CCE2-4C1A-43CA-F792C0F615A3}"/>
          </ac:picMkLst>
        </pc:picChg>
      </pc:sldChg>
      <pc:sldChg chg="del">
        <pc:chgData name="Josie Gray" userId="S::jgray@bccampus.ca::cbebf26f-8383-4582-a452-4f3c4c1fd1ab" providerId="AD" clId="Web-{3F5A1B57-74DB-2318-EACE-BBB70BF03444}" dt="2024-01-15T15:24:56.553" v="9"/>
        <pc:sldMkLst>
          <pc:docMk/>
          <pc:sldMk cId="2072159374" sldId="335"/>
        </pc:sldMkLst>
      </pc:sldChg>
      <pc:sldChg chg="addSp delSp modSp new">
        <pc:chgData name="Josie Gray" userId="S::jgray@bccampus.ca::cbebf26f-8383-4582-a452-4f3c4c1fd1ab" providerId="AD" clId="Web-{3F5A1B57-74DB-2318-EACE-BBB70BF03444}" dt="2024-01-15T15:40:52.676" v="400"/>
        <pc:sldMkLst>
          <pc:docMk/>
          <pc:sldMk cId="415521999" sldId="336"/>
        </pc:sldMkLst>
        <pc:spChg chg="mod">
          <ac:chgData name="Josie Gray" userId="S::jgray@bccampus.ca::cbebf26f-8383-4582-a452-4f3c4c1fd1ab" providerId="AD" clId="Web-{3F5A1B57-74DB-2318-EACE-BBB70BF03444}" dt="2024-01-15T15:39:42.488" v="358" actId="20577"/>
          <ac:spMkLst>
            <pc:docMk/>
            <pc:sldMk cId="415521999" sldId="336"/>
            <ac:spMk id="2" creationId="{04A913D4-F214-F3DE-BE28-0CC94A60C262}"/>
          </ac:spMkLst>
        </pc:spChg>
        <pc:spChg chg="del">
          <ac:chgData name="Josie Gray" userId="S::jgray@bccampus.ca::cbebf26f-8383-4582-a452-4f3c4c1fd1ab" providerId="AD" clId="Web-{3F5A1B57-74DB-2318-EACE-BBB70BF03444}" dt="2024-01-15T15:40:03.176" v="361"/>
          <ac:spMkLst>
            <pc:docMk/>
            <pc:sldMk cId="415521999" sldId="336"/>
            <ac:spMk id="3" creationId="{3E21D969-756B-E6BA-926C-6A4D9744DDFF}"/>
          </ac:spMkLst>
        </pc:spChg>
        <pc:spChg chg="mod ord">
          <ac:chgData name="Josie Gray" userId="S::jgray@bccampus.ca::cbebf26f-8383-4582-a452-4f3c4c1fd1ab" providerId="AD" clId="Web-{3F5A1B57-74DB-2318-EACE-BBB70BF03444}" dt="2024-01-15T15:40:52.676" v="400"/>
          <ac:spMkLst>
            <pc:docMk/>
            <pc:sldMk cId="415521999" sldId="336"/>
            <ac:spMk id="4" creationId="{09CAC72C-65A7-56B3-33E6-D603C57BD4F1}"/>
          </ac:spMkLst>
        </pc:spChg>
        <pc:picChg chg="add mod">
          <ac:chgData name="Josie Gray" userId="S::jgray@bccampus.ca::cbebf26f-8383-4582-a452-4f3c4c1fd1ab" providerId="AD" clId="Web-{3F5A1B57-74DB-2318-EACE-BBB70BF03444}" dt="2024-01-15T15:40:05.004" v="362" actId="1076"/>
          <ac:picMkLst>
            <pc:docMk/>
            <pc:sldMk cId="415521999" sldId="336"/>
            <ac:picMk id="6" creationId="{D9AE877A-BC5F-A82E-1C63-5C3A4BCE77D6}"/>
          </ac:picMkLst>
        </pc:picChg>
        <pc:picChg chg="add mod">
          <ac:chgData name="Josie Gray" userId="S::jgray@bccampus.ca::cbebf26f-8383-4582-a452-4f3c4c1fd1ab" providerId="AD" clId="Web-{3F5A1B57-74DB-2318-EACE-BBB70BF03444}" dt="2024-01-15T15:40:13.269" v="364" actId="1076"/>
          <ac:picMkLst>
            <pc:docMk/>
            <pc:sldMk cId="415521999" sldId="336"/>
            <ac:picMk id="8" creationId="{3A296330-6810-63E2-F6C1-B12177222638}"/>
          </ac:picMkLst>
        </pc:picChg>
      </pc:sldChg>
      <pc:sldChg chg="new del">
        <pc:chgData name="Josie Gray" userId="S::jgray@bccampus.ca::cbebf26f-8383-4582-a452-4f3c4c1fd1ab" providerId="AD" clId="Web-{3F5A1B57-74DB-2318-EACE-BBB70BF03444}" dt="2024-01-15T15:33:31.654" v="250"/>
        <pc:sldMkLst>
          <pc:docMk/>
          <pc:sldMk cId="1012679388" sldId="336"/>
        </pc:sldMkLst>
      </pc:sldChg>
      <pc:sldChg chg="del">
        <pc:chgData name="Josie Gray" userId="S::jgray@bccampus.ca::cbebf26f-8383-4582-a452-4f3c4c1fd1ab" providerId="AD" clId="Web-{3F5A1B57-74DB-2318-EACE-BBB70BF03444}" dt="2024-01-15T15:24:56.570" v="18"/>
        <pc:sldMkLst>
          <pc:docMk/>
          <pc:sldMk cId="2961675834" sldId="336"/>
        </pc:sldMkLst>
      </pc:sldChg>
      <pc:sldChg chg="delSp modSp new mod modClrScheme chgLayout">
        <pc:chgData name="Josie Gray" userId="S::jgray@bccampus.ca::cbebf26f-8383-4582-a452-4f3c4c1fd1ab" providerId="AD" clId="Web-{3F5A1B57-74DB-2318-EACE-BBB70BF03444}" dt="2024-01-15T18:43:10.962" v="499" actId="20577"/>
        <pc:sldMkLst>
          <pc:docMk/>
          <pc:sldMk cId="3666287148" sldId="337"/>
        </pc:sldMkLst>
        <pc:spChg chg="mod ord">
          <ac:chgData name="Josie Gray" userId="S::jgray@bccampus.ca::cbebf26f-8383-4582-a452-4f3c4c1fd1ab" providerId="AD" clId="Web-{3F5A1B57-74DB-2318-EACE-BBB70BF03444}" dt="2024-01-15T18:43:10.962" v="499" actId="20577"/>
          <ac:spMkLst>
            <pc:docMk/>
            <pc:sldMk cId="3666287148" sldId="337"/>
            <ac:spMk id="2" creationId="{12D28B1B-EE3F-9869-807C-1983BABC6305}"/>
          </ac:spMkLst>
        </pc:spChg>
        <pc:spChg chg="mod ord">
          <ac:chgData name="Josie Gray" userId="S::jgray@bccampus.ca::cbebf26f-8383-4582-a452-4f3c4c1fd1ab" providerId="AD" clId="Web-{3F5A1B57-74DB-2318-EACE-BBB70BF03444}" dt="2024-01-15T18:43:07.431" v="497" actId="20577"/>
          <ac:spMkLst>
            <pc:docMk/>
            <pc:sldMk cId="3666287148" sldId="337"/>
            <ac:spMk id="3" creationId="{6B214D12-4B90-50CA-B869-F2390CE8D988}"/>
          </ac:spMkLst>
        </pc:spChg>
        <pc:spChg chg="del">
          <ac:chgData name="Josie Gray" userId="S::jgray@bccampus.ca::cbebf26f-8383-4582-a452-4f3c4c1fd1ab" providerId="AD" clId="Web-{3F5A1B57-74DB-2318-EACE-BBB70BF03444}" dt="2024-01-15T15:44:58.649" v="403"/>
          <ac:spMkLst>
            <pc:docMk/>
            <pc:sldMk cId="3666287148" sldId="337"/>
            <ac:spMk id="4" creationId="{9BFC4C85-1BB1-136F-13D9-75290640A8A2}"/>
          </ac:spMkLst>
        </pc:spChg>
      </pc:sldChg>
      <pc:sldChg chg="modSp new mod modClrScheme chgLayout">
        <pc:chgData name="Josie Gray" userId="S::jgray@bccampus.ca::cbebf26f-8383-4582-a452-4f3c4c1fd1ab" providerId="AD" clId="Web-{3F5A1B57-74DB-2318-EACE-BBB70BF03444}" dt="2024-01-15T16:54:24.180" v="481" actId="20577"/>
        <pc:sldMkLst>
          <pc:docMk/>
          <pc:sldMk cId="2238898054" sldId="338"/>
        </pc:sldMkLst>
        <pc:spChg chg="mod ord">
          <ac:chgData name="Josie Gray" userId="S::jgray@bccampus.ca::cbebf26f-8383-4582-a452-4f3c4c1fd1ab" providerId="AD" clId="Web-{3F5A1B57-74DB-2318-EACE-BBB70BF03444}" dt="2024-01-15T16:50:43.740" v="430" actId="20577"/>
          <ac:spMkLst>
            <pc:docMk/>
            <pc:sldMk cId="2238898054" sldId="338"/>
            <ac:spMk id="2" creationId="{4CACA7EF-A832-1620-1D99-E2B0CF209423}"/>
          </ac:spMkLst>
        </pc:spChg>
        <pc:spChg chg="mod ord">
          <ac:chgData name="Josie Gray" userId="S::jgray@bccampus.ca::cbebf26f-8383-4582-a452-4f3c4c1fd1ab" providerId="AD" clId="Web-{3F5A1B57-74DB-2318-EACE-BBB70BF03444}" dt="2024-01-15T16:54:24.180" v="481" actId="20577"/>
          <ac:spMkLst>
            <pc:docMk/>
            <pc:sldMk cId="2238898054" sldId="338"/>
            <ac:spMk id="3" creationId="{059A970D-3900-61FB-4C27-7C53C1727B57}"/>
          </ac:spMkLst>
        </pc:spChg>
      </pc:sldChg>
      <pc:sldChg chg="del">
        <pc:chgData name="Josie Gray" userId="S::jgray@bccampus.ca::cbebf26f-8383-4582-a452-4f3c4c1fd1ab" providerId="AD" clId="Web-{3F5A1B57-74DB-2318-EACE-BBB70BF03444}" dt="2024-01-15T15:24:56.553" v="10"/>
        <pc:sldMkLst>
          <pc:docMk/>
          <pc:sldMk cId="3765351012" sldId="338"/>
        </pc:sldMkLst>
      </pc:sldChg>
      <pc:sldChg chg="del">
        <pc:chgData name="Josie Gray" userId="S::jgray@bccampus.ca::cbebf26f-8383-4582-a452-4f3c4c1fd1ab" providerId="AD" clId="Web-{3F5A1B57-74DB-2318-EACE-BBB70BF03444}" dt="2024-01-15T15:24:56.585" v="26"/>
        <pc:sldMkLst>
          <pc:docMk/>
          <pc:sldMk cId="1053633888" sldId="339"/>
        </pc:sldMkLst>
      </pc:sldChg>
      <pc:sldChg chg="del">
        <pc:chgData name="Josie Gray" userId="S::jgray@bccampus.ca::cbebf26f-8383-4582-a452-4f3c4c1fd1ab" providerId="AD" clId="Web-{3F5A1B57-74DB-2318-EACE-BBB70BF03444}" dt="2024-01-15T15:24:56.570" v="15"/>
        <pc:sldMkLst>
          <pc:docMk/>
          <pc:sldMk cId="4168973902" sldId="340"/>
        </pc:sldMkLst>
      </pc:sldChg>
      <pc:sldChg chg="del">
        <pc:chgData name="Josie Gray" userId="S::jgray@bccampus.ca::cbebf26f-8383-4582-a452-4f3c4c1fd1ab" providerId="AD" clId="Web-{3F5A1B57-74DB-2318-EACE-BBB70BF03444}" dt="2024-01-15T15:24:56.553" v="11"/>
        <pc:sldMkLst>
          <pc:docMk/>
          <pc:sldMk cId="886140778" sldId="343"/>
        </pc:sldMkLst>
      </pc:sldChg>
      <pc:sldChg chg="del">
        <pc:chgData name="Josie Gray" userId="S::jgray@bccampus.ca::cbebf26f-8383-4582-a452-4f3c4c1fd1ab" providerId="AD" clId="Web-{3F5A1B57-74DB-2318-EACE-BBB70BF03444}" dt="2024-01-15T15:24:56.570" v="14"/>
        <pc:sldMkLst>
          <pc:docMk/>
          <pc:sldMk cId="458528294" sldId="344"/>
        </pc:sldMkLst>
      </pc:sldChg>
      <pc:sldMasterChg chg="addSldLayout">
        <pc:chgData name="Josie Gray" userId="S::jgray@bccampus.ca::cbebf26f-8383-4582-a452-4f3c4c1fd1ab" providerId="AD" clId="Web-{3F5A1B57-74DB-2318-EACE-BBB70BF03444}" dt="2024-01-15T18:43:50.823" v="501"/>
        <pc:sldMasterMkLst>
          <pc:docMk/>
          <pc:sldMasterMk cId="8065931" sldId="2147483674"/>
        </pc:sldMasterMkLst>
        <pc:sldLayoutChg chg="add">
          <pc:chgData name="Josie Gray" userId="S::jgray@bccampus.ca::cbebf26f-8383-4582-a452-4f3c4c1fd1ab" providerId="AD" clId="Web-{3F5A1B57-74DB-2318-EACE-BBB70BF03444}" dt="2024-01-15T18:43:50.823" v="501"/>
          <pc:sldLayoutMkLst>
            <pc:docMk/>
            <pc:sldMasterMk cId="8065931" sldId="2147483674"/>
            <pc:sldLayoutMk cId="337148824" sldId="2147483712"/>
          </pc:sldLayoutMkLst>
        </pc:sldLayoutChg>
      </pc:sldMasterChg>
    </pc:docChg>
  </pc:docChgLst>
  <pc:docChgLst>
    <pc:chgData name="Josie Gray" userId="S::jgray@bccampus.ca::cbebf26f-8383-4582-a452-4f3c4c1fd1ab" providerId="AD" clId="Web-{560E4767-FFC0-4CAB-18BC-1ADD6E1CD5D0}"/>
    <pc:docChg chg="modSld">
      <pc:chgData name="Josie Gray" userId="S::jgray@bccampus.ca::cbebf26f-8383-4582-a452-4f3c4c1fd1ab" providerId="AD" clId="Web-{560E4767-FFC0-4CAB-18BC-1ADD6E1CD5D0}" dt="2024-01-18T18:56:22" v="4"/>
      <pc:docMkLst>
        <pc:docMk/>
      </pc:docMkLst>
      <pc:sldChg chg="addSp delSp modSp modNotes">
        <pc:chgData name="Josie Gray" userId="S::jgray@bccampus.ca::cbebf26f-8383-4582-a452-4f3c4c1fd1ab" providerId="AD" clId="Web-{560E4767-FFC0-4CAB-18BC-1ADD6E1CD5D0}" dt="2024-01-18T18:56:22" v="4"/>
        <pc:sldMkLst>
          <pc:docMk/>
          <pc:sldMk cId="3259821441" sldId="315"/>
        </pc:sldMkLst>
        <pc:picChg chg="add del mod">
          <ac:chgData name="Josie Gray" userId="S::jgray@bccampus.ca::cbebf26f-8383-4582-a452-4f3c4c1fd1ab" providerId="AD" clId="Web-{560E4767-FFC0-4CAB-18BC-1ADD6E1CD5D0}" dt="2024-01-18T18:56:22" v="4"/>
          <ac:picMkLst>
            <pc:docMk/>
            <pc:sldMk cId="3259821441" sldId="315"/>
            <ac:picMk id="2" creationId="{C7119688-C345-85C2-06F9-49F487F0357A}"/>
          </ac:picMkLst>
        </pc:picChg>
      </pc:sldChg>
    </pc:docChg>
  </pc:docChgLst>
  <pc:docChgLst>
    <pc:chgData name="Josie Gray" userId="cbebf26f-8383-4582-a452-4f3c4c1fd1ab" providerId="ADAL" clId="{841BDFDD-E402-4289-B966-E7DB5A530225}"/>
    <pc:docChg chg="undo custSel addSld modSld sldOrd">
      <pc:chgData name="Josie Gray" userId="cbebf26f-8383-4582-a452-4f3c4c1fd1ab" providerId="ADAL" clId="{841BDFDD-E402-4289-B966-E7DB5A530225}" dt="2024-02-22T03:10:00.770" v="7157" actId="1076"/>
      <pc:docMkLst>
        <pc:docMk/>
      </pc:docMkLst>
      <pc:sldChg chg="modSp mod">
        <pc:chgData name="Josie Gray" userId="cbebf26f-8383-4582-a452-4f3c4c1fd1ab" providerId="ADAL" clId="{841BDFDD-E402-4289-B966-E7DB5A530225}" dt="2024-02-22T03:00:25.433" v="3400" actId="20577"/>
        <pc:sldMkLst>
          <pc:docMk/>
          <pc:sldMk cId="491456035" sldId="309"/>
        </pc:sldMkLst>
        <pc:spChg chg="mod">
          <ac:chgData name="Josie Gray" userId="cbebf26f-8383-4582-a452-4f3c4c1fd1ab" providerId="ADAL" clId="{841BDFDD-E402-4289-B966-E7DB5A530225}" dt="2024-02-22T03:00:25.433" v="3400" actId="20577"/>
          <ac:spMkLst>
            <pc:docMk/>
            <pc:sldMk cId="491456035" sldId="309"/>
            <ac:spMk id="3" creationId="{F13918FE-9EE2-E003-712C-69F34BE60795}"/>
          </ac:spMkLst>
        </pc:spChg>
      </pc:sldChg>
      <pc:sldChg chg="add">
        <pc:chgData name="Josie Gray" userId="cbebf26f-8383-4582-a452-4f3c4c1fd1ab" providerId="ADAL" clId="{841BDFDD-E402-4289-B966-E7DB5A530225}" dt="2024-02-13T19:00:27.818" v="1624"/>
        <pc:sldMkLst>
          <pc:docMk/>
          <pc:sldMk cId="2604484372" sldId="327"/>
        </pc:sldMkLst>
      </pc:sldChg>
      <pc:sldChg chg="modSp mod">
        <pc:chgData name="Josie Gray" userId="cbebf26f-8383-4582-a452-4f3c4c1fd1ab" providerId="ADAL" clId="{841BDFDD-E402-4289-B966-E7DB5A530225}" dt="2024-02-22T02:58:48.416" v="3354" actId="20577"/>
        <pc:sldMkLst>
          <pc:docMk/>
          <pc:sldMk cId="1501704229" sldId="339"/>
        </pc:sldMkLst>
        <pc:spChg chg="mod">
          <ac:chgData name="Josie Gray" userId="cbebf26f-8383-4582-a452-4f3c4c1fd1ab" providerId="ADAL" clId="{841BDFDD-E402-4289-B966-E7DB5A530225}" dt="2024-02-22T02:58:48.416" v="3354" actId="20577"/>
          <ac:spMkLst>
            <pc:docMk/>
            <pc:sldMk cId="1501704229" sldId="339"/>
            <ac:spMk id="2" creationId="{AF54BEF3-A586-4C86-DCB8-0E1C9BDBAF28}"/>
          </ac:spMkLst>
        </pc:spChg>
        <pc:spChg chg="mod">
          <ac:chgData name="Josie Gray" userId="cbebf26f-8383-4582-a452-4f3c4c1fd1ab" providerId="ADAL" clId="{841BDFDD-E402-4289-B966-E7DB5A530225}" dt="2024-02-22T02:57:28.081" v="3351" actId="20577"/>
          <ac:spMkLst>
            <pc:docMk/>
            <pc:sldMk cId="1501704229" sldId="339"/>
            <ac:spMk id="3" creationId="{BAFD63B9-E124-CF57-4E9A-171DF103197D}"/>
          </ac:spMkLst>
        </pc:spChg>
      </pc:sldChg>
      <pc:sldChg chg="modSp mod modNotesTx">
        <pc:chgData name="Josie Gray" userId="cbebf26f-8383-4582-a452-4f3c4c1fd1ab" providerId="ADAL" clId="{841BDFDD-E402-4289-B966-E7DB5A530225}" dt="2024-02-22T03:01:42.538" v="4014" actId="962"/>
        <pc:sldMkLst>
          <pc:docMk/>
          <pc:sldMk cId="1114549654" sldId="342"/>
        </pc:sldMkLst>
        <pc:picChg chg="mod">
          <ac:chgData name="Josie Gray" userId="cbebf26f-8383-4582-a452-4f3c4c1fd1ab" providerId="ADAL" clId="{841BDFDD-E402-4289-B966-E7DB5A530225}" dt="2024-02-22T03:01:42.538" v="4014" actId="962"/>
          <ac:picMkLst>
            <pc:docMk/>
            <pc:sldMk cId="1114549654" sldId="342"/>
            <ac:picMk id="5" creationId="{A66C9874-9AF2-D570-2353-8C8A335D3E76}"/>
          </ac:picMkLst>
        </pc:picChg>
      </pc:sldChg>
      <pc:sldChg chg="modSp mod modNotesTx">
        <pc:chgData name="Josie Gray" userId="cbebf26f-8383-4582-a452-4f3c4c1fd1ab" providerId="ADAL" clId="{841BDFDD-E402-4289-B966-E7DB5A530225}" dt="2024-02-22T03:03:41.026" v="4978" actId="962"/>
        <pc:sldMkLst>
          <pc:docMk/>
          <pc:sldMk cId="196845247" sldId="343"/>
        </pc:sldMkLst>
        <pc:picChg chg="mod">
          <ac:chgData name="Josie Gray" userId="cbebf26f-8383-4582-a452-4f3c4c1fd1ab" providerId="ADAL" clId="{841BDFDD-E402-4289-B966-E7DB5A530225}" dt="2024-02-22T03:02:50.443" v="4482" actId="962"/>
          <ac:picMkLst>
            <pc:docMk/>
            <pc:sldMk cId="196845247" sldId="343"/>
            <ac:picMk id="5" creationId="{CF7BEB2D-0FDC-2424-232A-5F22AA7E9636}"/>
          </ac:picMkLst>
        </pc:picChg>
        <pc:picChg chg="mod">
          <ac:chgData name="Josie Gray" userId="cbebf26f-8383-4582-a452-4f3c4c1fd1ab" providerId="ADAL" clId="{841BDFDD-E402-4289-B966-E7DB5A530225}" dt="2024-02-22T03:03:41.026" v="4978" actId="962"/>
          <ac:picMkLst>
            <pc:docMk/>
            <pc:sldMk cId="196845247" sldId="343"/>
            <ac:picMk id="6" creationId="{6ED00FAC-F8E8-D5AC-7095-73949D4608A4}"/>
          </ac:picMkLst>
        </pc:picChg>
      </pc:sldChg>
      <pc:sldChg chg="modSp new mod ord modNotesTx">
        <pc:chgData name="Josie Gray" userId="cbebf26f-8383-4582-a452-4f3c4c1fd1ab" providerId="ADAL" clId="{841BDFDD-E402-4289-B966-E7DB5A530225}" dt="2024-02-22T03:09:38.446" v="7156" actId="1076"/>
        <pc:sldMkLst>
          <pc:docMk/>
          <pc:sldMk cId="275724734" sldId="344"/>
        </pc:sldMkLst>
        <pc:spChg chg="mod">
          <ac:chgData name="Josie Gray" userId="cbebf26f-8383-4582-a452-4f3c4c1fd1ab" providerId="ADAL" clId="{841BDFDD-E402-4289-B966-E7DB5A530225}" dt="2024-02-22T03:09:37.293" v="7155" actId="14100"/>
          <ac:spMkLst>
            <pc:docMk/>
            <pc:sldMk cId="275724734" sldId="344"/>
            <ac:spMk id="2" creationId="{A35BF42B-D47C-AF65-25DA-6DF8708F4182}"/>
          </ac:spMkLst>
        </pc:spChg>
        <pc:picChg chg="mod">
          <ac:chgData name="Josie Gray" userId="cbebf26f-8383-4582-a452-4f3c4c1fd1ab" providerId="ADAL" clId="{841BDFDD-E402-4289-B966-E7DB5A530225}" dt="2024-02-22T03:09:38.446" v="7156" actId="1076"/>
          <ac:picMkLst>
            <pc:docMk/>
            <pc:sldMk cId="275724734" sldId="344"/>
            <ac:picMk id="8" creationId="{99406E82-7959-6948-5297-D810E7A6B182}"/>
          </ac:picMkLst>
        </pc:picChg>
      </pc:sldChg>
      <pc:sldChg chg="modSp new mod">
        <pc:chgData name="Josie Gray" userId="cbebf26f-8383-4582-a452-4f3c4c1fd1ab" providerId="ADAL" clId="{841BDFDD-E402-4289-B966-E7DB5A530225}" dt="2024-02-13T18:57:21.781" v="1404" actId="20577"/>
        <pc:sldMkLst>
          <pc:docMk/>
          <pc:sldMk cId="3547764429" sldId="345"/>
        </pc:sldMkLst>
        <pc:spChg chg="mod">
          <ac:chgData name="Josie Gray" userId="cbebf26f-8383-4582-a452-4f3c4c1fd1ab" providerId="ADAL" clId="{841BDFDD-E402-4289-B966-E7DB5A530225}" dt="2024-02-13T18:57:21.781" v="1404" actId="20577"/>
          <ac:spMkLst>
            <pc:docMk/>
            <pc:sldMk cId="3547764429" sldId="345"/>
            <ac:spMk id="2" creationId="{6FF482AD-BB25-462C-1B42-CCFD93BEA2C9}"/>
          </ac:spMkLst>
        </pc:spChg>
      </pc:sldChg>
      <pc:sldChg chg="modSp add mod">
        <pc:chgData name="Josie Gray" userId="cbebf26f-8383-4582-a452-4f3c4c1fd1ab" providerId="ADAL" clId="{841BDFDD-E402-4289-B966-E7DB5A530225}" dt="2024-02-22T03:06:41.666" v="6236" actId="962"/>
        <pc:sldMkLst>
          <pc:docMk/>
          <pc:sldMk cId="713435819" sldId="346"/>
        </pc:sldMkLst>
        <pc:spChg chg="mod">
          <ac:chgData name="Josie Gray" userId="cbebf26f-8383-4582-a452-4f3c4c1fd1ab" providerId="ADAL" clId="{841BDFDD-E402-4289-B966-E7DB5A530225}" dt="2024-02-13T18:59:56.780" v="1617" actId="20577"/>
          <ac:spMkLst>
            <pc:docMk/>
            <pc:sldMk cId="713435819" sldId="346"/>
            <ac:spMk id="2" creationId="{14AED130-BCBF-3CD0-7C2F-192432DC3DAD}"/>
          </ac:spMkLst>
        </pc:spChg>
        <pc:picChg chg="mod">
          <ac:chgData name="Josie Gray" userId="cbebf26f-8383-4582-a452-4f3c4c1fd1ab" providerId="ADAL" clId="{841BDFDD-E402-4289-B966-E7DB5A530225}" dt="2024-02-22T03:06:41.666" v="6236" actId="962"/>
          <ac:picMkLst>
            <pc:docMk/>
            <pc:sldMk cId="713435819" sldId="346"/>
            <ac:picMk id="5" creationId="{0011B615-41DE-A5AA-89E4-03CF6F749383}"/>
          </ac:picMkLst>
        </pc:picChg>
      </pc:sldChg>
      <pc:sldChg chg="addSp delSp modSp new mod ord">
        <pc:chgData name="Josie Gray" userId="cbebf26f-8383-4582-a452-4f3c4c1fd1ab" providerId="ADAL" clId="{841BDFDD-E402-4289-B966-E7DB5A530225}" dt="2024-02-22T03:05:47.162" v="5894" actId="962"/>
        <pc:sldMkLst>
          <pc:docMk/>
          <pc:sldMk cId="487388204" sldId="347"/>
        </pc:sldMkLst>
        <pc:spChg chg="mod">
          <ac:chgData name="Josie Gray" userId="cbebf26f-8383-4582-a452-4f3c4c1fd1ab" providerId="ADAL" clId="{841BDFDD-E402-4289-B966-E7DB5A530225}" dt="2024-02-13T19:00:07.358" v="1623" actId="20577"/>
          <ac:spMkLst>
            <pc:docMk/>
            <pc:sldMk cId="487388204" sldId="347"/>
            <ac:spMk id="2" creationId="{07C79437-459D-0F44-CF8F-66E519845C5B}"/>
          </ac:spMkLst>
        </pc:spChg>
        <pc:spChg chg="mod">
          <ac:chgData name="Josie Gray" userId="cbebf26f-8383-4582-a452-4f3c4c1fd1ab" providerId="ADAL" clId="{841BDFDD-E402-4289-B966-E7DB5A530225}" dt="2024-02-21T20:37:39.732" v="2664" actId="14100"/>
          <ac:spMkLst>
            <pc:docMk/>
            <pc:sldMk cId="487388204" sldId="347"/>
            <ac:spMk id="3" creationId="{86E7E87D-3270-839D-A8C6-B23B8CFD179D}"/>
          </ac:spMkLst>
        </pc:spChg>
        <pc:spChg chg="del">
          <ac:chgData name="Josie Gray" userId="cbebf26f-8383-4582-a452-4f3c4c1fd1ab" providerId="ADAL" clId="{841BDFDD-E402-4289-B966-E7DB5A530225}" dt="2024-02-21T20:37:00.247" v="2591" actId="931"/>
          <ac:spMkLst>
            <pc:docMk/>
            <pc:sldMk cId="487388204" sldId="347"/>
            <ac:spMk id="4" creationId="{73BC36A8-940A-3512-B0CE-16C88C57212C}"/>
          </ac:spMkLst>
        </pc:spChg>
        <pc:picChg chg="add mod">
          <ac:chgData name="Josie Gray" userId="cbebf26f-8383-4582-a452-4f3c4c1fd1ab" providerId="ADAL" clId="{841BDFDD-E402-4289-B966-E7DB5A530225}" dt="2024-02-22T03:05:47.162" v="5894" actId="962"/>
          <ac:picMkLst>
            <pc:docMk/>
            <pc:sldMk cId="487388204" sldId="347"/>
            <ac:picMk id="6" creationId="{DDAB5394-8FD6-CC65-39EC-BA49CBD88814}"/>
          </ac:picMkLst>
        </pc:picChg>
      </pc:sldChg>
      <pc:sldChg chg="addSp delSp modSp new mod modClrScheme chgLayout">
        <pc:chgData name="Josie Gray" userId="cbebf26f-8383-4582-a452-4f3c4c1fd1ab" providerId="ADAL" clId="{841BDFDD-E402-4289-B966-E7DB5A530225}" dt="2024-02-13T19:02:35.748" v="1643" actId="20577"/>
        <pc:sldMkLst>
          <pc:docMk/>
          <pc:sldMk cId="1419373990" sldId="348"/>
        </pc:sldMkLst>
        <pc:spChg chg="del">
          <ac:chgData name="Josie Gray" userId="cbebf26f-8383-4582-a452-4f3c4c1fd1ab" providerId="ADAL" clId="{841BDFDD-E402-4289-B966-E7DB5A530225}" dt="2024-02-13T19:02:30.928" v="1626" actId="700"/>
          <ac:spMkLst>
            <pc:docMk/>
            <pc:sldMk cId="1419373990" sldId="348"/>
            <ac:spMk id="2" creationId="{949482E3-06FC-56FD-09AD-ED0FE06F2C66}"/>
          </ac:spMkLst>
        </pc:spChg>
        <pc:spChg chg="del mod ord">
          <ac:chgData name="Josie Gray" userId="cbebf26f-8383-4582-a452-4f3c4c1fd1ab" providerId="ADAL" clId="{841BDFDD-E402-4289-B966-E7DB5A530225}" dt="2024-02-13T19:02:30.928" v="1626" actId="700"/>
          <ac:spMkLst>
            <pc:docMk/>
            <pc:sldMk cId="1419373990" sldId="348"/>
            <ac:spMk id="3" creationId="{FAD918B0-CF10-50DB-B986-6D72F1E02B84}"/>
          </ac:spMkLst>
        </pc:spChg>
        <pc:spChg chg="del mod ord">
          <ac:chgData name="Josie Gray" userId="cbebf26f-8383-4582-a452-4f3c4c1fd1ab" providerId="ADAL" clId="{841BDFDD-E402-4289-B966-E7DB5A530225}" dt="2024-02-13T19:02:30.928" v="1626" actId="700"/>
          <ac:spMkLst>
            <pc:docMk/>
            <pc:sldMk cId="1419373990" sldId="348"/>
            <ac:spMk id="4" creationId="{D519F61E-3B39-3501-5084-E9C1B3DF8738}"/>
          </ac:spMkLst>
        </pc:spChg>
        <pc:spChg chg="add mod ord">
          <ac:chgData name="Josie Gray" userId="cbebf26f-8383-4582-a452-4f3c4c1fd1ab" providerId="ADAL" clId="{841BDFDD-E402-4289-B966-E7DB5A530225}" dt="2024-02-13T19:02:35.748" v="1643" actId="20577"/>
          <ac:spMkLst>
            <pc:docMk/>
            <pc:sldMk cId="1419373990" sldId="348"/>
            <ac:spMk id="5" creationId="{EC8EE199-7402-7C1A-2B72-F6B5D4CC6BB8}"/>
          </ac:spMkLst>
        </pc:spChg>
        <pc:spChg chg="add mod ord">
          <ac:chgData name="Josie Gray" userId="cbebf26f-8383-4582-a452-4f3c4c1fd1ab" providerId="ADAL" clId="{841BDFDD-E402-4289-B966-E7DB5A530225}" dt="2024-02-13T19:02:30.928" v="1626" actId="700"/>
          <ac:spMkLst>
            <pc:docMk/>
            <pc:sldMk cId="1419373990" sldId="348"/>
            <ac:spMk id="6" creationId="{01BD5A01-D3FD-E8CF-CCBE-F04C84A0422A}"/>
          </ac:spMkLst>
        </pc:spChg>
      </pc:sldChg>
      <pc:sldChg chg="addSp delSp modSp new mod modNotesTx">
        <pc:chgData name="Josie Gray" userId="cbebf26f-8383-4582-a452-4f3c4c1fd1ab" providerId="ADAL" clId="{841BDFDD-E402-4289-B966-E7DB5A530225}" dt="2024-02-22T03:10:00.770" v="7157" actId="1076"/>
        <pc:sldMkLst>
          <pc:docMk/>
          <pc:sldMk cId="910611407" sldId="349"/>
        </pc:sldMkLst>
        <pc:spChg chg="mod">
          <ac:chgData name="Josie Gray" userId="cbebf26f-8383-4582-a452-4f3c4c1fd1ab" providerId="ADAL" clId="{841BDFDD-E402-4289-B966-E7DB5A530225}" dt="2024-02-22T03:10:00.770" v="7157" actId="1076"/>
          <ac:spMkLst>
            <pc:docMk/>
            <pc:sldMk cId="910611407" sldId="349"/>
            <ac:spMk id="2" creationId="{7B165F34-D8D0-4F5C-2890-9BB08E0F2FE8}"/>
          </ac:spMkLst>
        </pc:spChg>
        <pc:spChg chg="del">
          <ac:chgData name="Josie Gray" userId="cbebf26f-8383-4582-a452-4f3c4c1fd1ab" providerId="ADAL" clId="{841BDFDD-E402-4289-B966-E7DB5A530225}" dt="2024-02-13T19:05:50.483" v="1822" actId="931"/>
          <ac:spMkLst>
            <pc:docMk/>
            <pc:sldMk cId="910611407" sldId="349"/>
            <ac:spMk id="3" creationId="{9E3BC392-7BF3-E4F2-EEB8-154FEA51E202}"/>
          </ac:spMkLst>
        </pc:spChg>
        <pc:picChg chg="add mod modCrop">
          <ac:chgData name="Josie Gray" userId="cbebf26f-8383-4582-a452-4f3c4c1fd1ab" providerId="ADAL" clId="{841BDFDD-E402-4289-B966-E7DB5A530225}" dt="2024-02-22T03:09:04.994" v="7152" actId="962"/>
          <ac:picMkLst>
            <pc:docMk/>
            <pc:sldMk cId="910611407" sldId="349"/>
            <ac:picMk id="5" creationId="{6A22F78E-A8C4-0A72-9FBE-15FED0AF9AF5}"/>
          </ac:picMkLst>
        </pc:picChg>
      </pc:sldChg>
      <pc:sldChg chg="addSp delSp modSp mod modNotesTx">
        <pc:chgData name="Josie Gray" userId="cbebf26f-8383-4582-a452-4f3c4c1fd1ab" providerId="ADAL" clId="{841BDFDD-E402-4289-B966-E7DB5A530225}" dt="2024-02-22T03:08:31.042" v="6856" actId="962"/>
        <pc:sldMkLst>
          <pc:docMk/>
          <pc:sldMk cId="2370964556" sldId="350"/>
        </pc:sldMkLst>
        <pc:spChg chg="mod">
          <ac:chgData name="Josie Gray" userId="cbebf26f-8383-4582-a452-4f3c4c1fd1ab" providerId="ADAL" clId="{841BDFDD-E402-4289-B966-E7DB5A530225}" dt="2024-02-21T20:27:30.207" v="1842" actId="14100"/>
          <ac:spMkLst>
            <pc:docMk/>
            <pc:sldMk cId="2370964556" sldId="350"/>
            <ac:spMk id="3" creationId="{C24173C3-6C5C-EC4A-0453-18BB596807C6}"/>
          </ac:spMkLst>
        </pc:spChg>
        <pc:spChg chg="del mod">
          <ac:chgData name="Josie Gray" userId="cbebf26f-8383-4582-a452-4f3c4c1fd1ab" providerId="ADAL" clId="{841BDFDD-E402-4289-B966-E7DB5A530225}" dt="2024-02-21T20:27:16.883" v="1834" actId="931"/>
          <ac:spMkLst>
            <pc:docMk/>
            <pc:sldMk cId="2370964556" sldId="350"/>
            <ac:spMk id="8" creationId="{65D83B14-02D7-165E-D570-D8BD5AC89975}"/>
          </ac:spMkLst>
        </pc:spChg>
        <pc:spChg chg="del">
          <ac:chgData name="Josie Gray" userId="cbebf26f-8383-4582-a452-4f3c4c1fd1ab" providerId="ADAL" clId="{841BDFDD-E402-4289-B966-E7DB5A530225}" dt="2024-02-21T20:27:08.252" v="1831" actId="931"/>
          <ac:spMkLst>
            <pc:docMk/>
            <pc:sldMk cId="2370964556" sldId="350"/>
            <ac:spMk id="10" creationId="{5F92DAAA-8B07-4176-D6CB-B09F6681BBB9}"/>
          </ac:spMkLst>
        </pc:spChg>
        <pc:picChg chg="add mod">
          <ac:chgData name="Josie Gray" userId="cbebf26f-8383-4582-a452-4f3c4c1fd1ab" providerId="ADAL" clId="{841BDFDD-E402-4289-B966-E7DB5A530225}" dt="2024-02-22T03:08:07.277" v="6676" actId="962"/>
          <ac:picMkLst>
            <pc:docMk/>
            <pc:sldMk cId="2370964556" sldId="350"/>
            <ac:picMk id="4" creationId="{5BC5463A-6B7B-247F-A97F-2456187A6945}"/>
          </ac:picMkLst>
        </pc:picChg>
        <pc:picChg chg="add mod">
          <ac:chgData name="Josie Gray" userId="cbebf26f-8383-4582-a452-4f3c4c1fd1ab" providerId="ADAL" clId="{841BDFDD-E402-4289-B966-E7DB5A530225}" dt="2024-02-22T03:08:31.042" v="6856" actId="962"/>
          <ac:picMkLst>
            <pc:docMk/>
            <pc:sldMk cId="2370964556" sldId="350"/>
            <ac:picMk id="6" creationId="{A6B69EA9-5D58-E5FF-094C-24D8C3197607}"/>
          </ac:picMkLst>
        </pc:picChg>
      </pc:sldChg>
    </pc:docChg>
  </pc:docChgLst>
  <pc:docChgLst>
    <pc:chgData name="Josie Gray" userId="S::jgray@bccampus.ca::cbebf26f-8383-4582-a452-4f3c4c1fd1ab" providerId="AD" clId="Web-{01F092CB-7612-8966-F4BE-BCE31837096B}"/>
    <pc:docChg chg="modSld sldOrd">
      <pc:chgData name="Josie Gray" userId="S::jgray@bccampus.ca::cbebf26f-8383-4582-a452-4f3c4c1fd1ab" providerId="AD" clId="Web-{01F092CB-7612-8966-F4BE-BCE31837096B}" dt="2023-11-20T17:24:34.744" v="9"/>
      <pc:docMkLst>
        <pc:docMk/>
      </pc:docMkLst>
      <pc:sldChg chg="ord">
        <pc:chgData name="Josie Gray" userId="S::jgray@bccampus.ca::cbebf26f-8383-4582-a452-4f3c4c1fd1ab" providerId="AD" clId="Web-{01F092CB-7612-8966-F4BE-BCE31837096B}" dt="2023-11-20T17:22:29.072" v="0"/>
        <pc:sldMkLst>
          <pc:docMk/>
          <pc:sldMk cId="1645156156" sldId="317"/>
        </pc:sldMkLst>
      </pc:sldChg>
      <pc:sldChg chg="modNotes">
        <pc:chgData name="Josie Gray" userId="S::jgray@bccampus.ca::cbebf26f-8383-4582-a452-4f3c4c1fd1ab" providerId="AD" clId="Web-{01F092CB-7612-8966-F4BE-BCE31837096B}" dt="2023-11-20T17:24:34.744" v="9"/>
        <pc:sldMkLst>
          <pc:docMk/>
          <pc:sldMk cId="2875323852" sldId="319"/>
        </pc:sldMkLst>
      </pc:sldChg>
    </pc:docChg>
  </pc:docChgLst>
  <pc:docChgLst>
    <pc:chgData name="Josie Gray" userId="S::jgray@bccampus.ca::cbebf26f-8383-4582-a452-4f3c4c1fd1ab" providerId="AD" clId="Web-{3AD5227C-9A4D-8E6A-7C63-DFF89E8EF781}"/>
    <pc:docChg chg="modSld">
      <pc:chgData name="Josie Gray" userId="S::jgray@bccampus.ca::cbebf26f-8383-4582-a452-4f3c4c1fd1ab" providerId="AD" clId="Web-{3AD5227C-9A4D-8E6A-7C63-DFF89E8EF781}" dt="2024-01-22T22:28:37.286" v="1216"/>
      <pc:docMkLst>
        <pc:docMk/>
      </pc:docMkLst>
      <pc:sldChg chg="modNotes">
        <pc:chgData name="Josie Gray" userId="S::jgray@bccampus.ca::cbebf26f-8383-4582-a452-4f3c4c1fd1ab" providerId="AD" clId="Web-{3AD5227C-9A4D-8E6A-7C63-DFF89E8EF781}" dt="2024-01-22T22:28:37.286" v="1216"/>
        <pc:sldMkLst>
          <pc:docMk/>
          <pc:sldMk cId="3259821441" sldId="315"/>
        </pc:sldMkLst>
      </pc:sldChg>
      <pc:sldChg chg="modSp modNotes">
        <pc:chgData name="Josie Gray" userId="S::jgray@bccampus.ca::cbebf26f-8383-4582-a452-4f3c4c1fd1ab" providerId="AD" clId="Web-{3AD5227C-9A4D-8E6A-7C63-DFF89E8EF781}" dt="2024-01-22T21:37:55.135" v="451"/>
        <pc:sldMkLst>
          <pc:docMk/>
          <pc:sldMk cId="3052353296" sldId="318"/>
        </pc:sldMkLst>
        <pc:spChg chg="mod">
          <ac:chgData name="Josie Gray" userId="S::jgray@bccampus.ca::cbebf26f-8383-4582-a452-4f3c4c1fd1ab" providerId="AD" clId="Web-{3AD5227C-9A4D-8E6A-7C63-DFF89E8EF781}" dt="2024-01-22T21:37:48.838" v="450" actId="20577"/>
          <ac:spMkLst>
            <pc:docMk/>
            <pc:sldMk cId="3052353296" sldId="318"/>
            <ac:spMk id="3" creationId="{988E3D2D-E7B0-7672-947D-E66C56BEC9B0}"/>
          </ac:spMkLst>
        </pc:spChg>
      </pc:sldChg>
      <pc:sldChg chg="modNotes">
        <pc:chgData name="Josie Gray" userId="S::jgray@bccampus.ca::cbebf26f-8383-4582-a452-4f3c4c1fd1ab" providerId="AD" clId="Web-{3AD5227C-9A4D-8E6A-7C63-DFF89E8EF781}" dt="2024-01-22T21:40:18.622" v="642"/>
        <pc:sldMkLst>
          <pc:docMk/>
          <pc:sldMk cId="167686140" sldId="334"/>
        </pc:sldMkLst>
      </pc:sldChg>
      <pc:sldChg chg="modSp">
        <pc:chgData name="Josie Gray" userId="S::jgray@bccampus.ca::cbebf26f-8383-4582-a452-4f3c4c1fd1ab" providerId="AD" clId="Web-{3AD5227C-9A4D-8E6A-7C63-DFF89E8EF781}" dt="2024-01-22T21:34:23.849" v="201" actId="20577"/>
        <pc:sldMkLst>
          <pc:docMk/>
          <pc:sldMk cId="1501704229" sldId="339"/>
        </pc:sldMkLst>
        <pc:spChg chg="mod">
          <ac:chgData name="Josie Gray" userId="S::jgray@bccampus.ca::cbebf26f-8383-4582-a452-4f3c4c1fd1ab" providerId="AD" clId="Web-{3AD5227C-9A4D-8E6A-7C63-DFF89E8EF781}" dt="2024-01-22T21:34:23.849" v="201" actId="20577"/>
          <ac:spMkLst>
            <pc:docMk/>
            <pc:sldMk cId="1501704229" sldId="339"/>
            <ac:spMk id="3" creationId="{BAFD63B9-E124-CF57-4E9A-171DF103197D}"/>
          </ac:spMkLst>
        </pc:spChg>
      </pc:sldChg>
      <pc:sldChg chg="modSp modNotes">
        <pc:chgData name="Josie Gray" userId="S::jgray@bccampus.ca::cbebf26f-8383-4582-a452-4f3c4c1fd1ab" providerId="AD" clId="Web-{3AD5227C-9A4D-8E6A-7C63-DFF89E8EF781}" dt="2024-01-22T21:36:01.445" v="298" actId="20577"/>
        <pc:sldMkLst>
          <pc:docMk/>
          <pc:sldMk cId="4177431188" sldId="340"/>
        </pc:sldMkLst>
        <pc:spChg chg="mod">
          <ac:chgData name="Josie Gray" userId="S::jgray@bccampus.ca::cbebf26f-8383-4582-a452-4f3c4c1fd1ab" providerId="AD" clId="Web-{3AD5227C-9A4D-8E6A-7C63-DFF89E8EF781}" dt="2024-01-22T21:36:01.445" v="298" actId="20577"/>
          <ac:spMkLst>
            <pc:docMk/>
            <pc:sldMk cId="4177431188" sldId="340"/>
            <ac:spMk id="3" creationId="{0F0A99BA-8277-7B08-2D6D-4E9BAB7B2E9A}"/>
          </ac:spMkLst>
        </pc:spChg>
      </pc:sldChg>
    </pc:docChg>
  </pc:docChgLst>
  <pc:docChgLst>
    <pc:chgData name="Josie Gray" userId="cbebf26f-8383-4582-a452-4f3c4c1fd1ab" providerId="ADAL" clId="{112934E5-92AD-428E-A1A8-8CB555F9286A}"/>
    <pc:docChg chg="modSld">
      <pc:chgData name="Josie Gray" userId="cbebf26f-8383-4582-a452-4f3c4c1fd1ab" providerId="ADAL" clId="{112934E5-92AD-428E-A1A8-8CB555F9286A}" dt="2024-01-23T18:01:45.755" v="2" actId="13244"/>
      <pc:docMkLst>
        <pc:docMk/>
      </pc:docMkLst>
      <pc:sldChg chg="modSp mod">
        <pc:chgData name="Josie Gray" userId="cbebf26f-8383-4582-a452-4f3c4c1fd1ab" providerId="ADAL" clId="{112934E5-92AD-428E-A1A8-8CB555F9286A}" dt="2024-01-23T18:01:45.755" v="2" actId="13244"/>
        <pc:sldMkLst>
          <pc:docMk/>
          <pc:sldMk cId="346664952" sldId="269"/>
        </pc:sldMkLst>
        <pc:picChg chg="ord">
          <ac:chgData name="Josie Gray" userId="cbebf26f-8383-4582-a452-4f3c4c1fd1ab" providerId="ADAL" clId="{112934E5-92AD-428E-A1A8-8CB555F9286A}" dt="2024-01-23T18:01:39.672" v="1" actId="13244"/>
          <ac:picMkLst>
            <pc:docMk/>
            <pc:sldMk cId="346664952" sldId="269"/>
            <ac:picMk id="4" creationId="{9C278C41-93B4-53D3-272D-681C8CCA1B11}"/>
          </ac:picMkLst>
        </pc:picChg>
        <pc:picChg chg="ord">
          <ac:chgData name="Josie Gray" userId="cbebf26f-8383-4582-a452-4f3c4c1fd1ab" providerId="ADAL" clId="{112934E5-92AD-428E-A1A8-8CB555F9286A}" dt="2024-01-23T18:01:45.755" v="2" actId="13244"/>
          <ac:picMkLst>
            <pc:docMk/>
            <pc:sldMk cId="346664952" sldId="269"/>
            <ac:picMk id="6" creationId="{52101C6E-A5A2-0393-5D67-6CD20E918365}"/>
          </ac:picMkLst>
        </pc:picChg>
      </pc:sldChg>
      <pc:sldChg chg="modSp mod">
        <pc:chgData name="Josie Gray" userId="cbebf26f-8383-4582-a452-4f3c4c1fd1ab" providerId="ADAL" clId="{112934E5-92AD-428E-A1A8-8CB555F9286A}" dt="2024-01-23T18:00:48.557" v="0" actId="962"/>
        <pc:sldMkLst>
          <pc:docMk/>
          <pc:sldMk cId="252244031" sldId="271"/>
        </pc:sldMkLst>
        <pc:cxnChg chg="mod">
          <ac:chgData name="Josie Gray" userId="cbebf26f-8383-4582-a452-4f3c4c1fd1ab" providerId="ADAL" clId="{112934E5-92AD-428E-A1A8-8CB555F9286A}" dt="2024-01-23T18:00:48.557" v="0" actId="962"/>
          <ac:cxnSpMkLst>
            <pc:docMk/>
            <pc:sldMk cId="252244031" sldId="271"/>
            <ac:cxnSpMk id="9" creationId="{DDCEF354-E2D7-B312-48D9-361B46CFE723}"/>
          </ac:cxnSpMkLst>
        </pc:cxnChg>
      </pc:sldChg>
    </pc:docChg>
  </pc:docChgLst>
  <pc:docChgLst>
    <pc:chgData name="Josie Gray" userId="S::jgray@bccampus.ca::cbebf26f-8383-4582-a452-4f3c4c1fd1ab" providerId="AD" clId="Web-{50FF3C9E-4414-B85B-3A3A-06C7613D920A}"/>
    <pc:docChg chg="addSld delSld modSld sldOrd">
      <pc:chgData name="Josie Gray" userId="S::jgray@bccampus.ca::cbebf26f-8383-4582-a452-4f3c4c1fd1ab" providerId="AD" clId="Web-{50FF3C9E-4414-B85B-3A3A-06C7613D920A}" dt="2024-01-17T16:56:36.637" v="3020"/>
      <pc:docMkLst>
        <pc:docMk/>
      </pc:docMkLst>
      <pc:sldChg chg="ord modNotes">
        <pc:chgData name="Josie Gray" userId="S::jgray@bccampus.ca::cbebf26f-8383-4582-a452-4f3c4c1fd1ab" providerId="AD" clId="Web-{50FF3C9E-4414-B85B-3A3A-06C7613D920A}" dt="2024-01-17T16:56:36.637" v="3020"/>
        <pc:sldMkLst>
          <pc:docMk/>
          <pc:sldMk cId="3308234735" sldId="261"/>
        </pc:sldMkLst>
      </pc:sldChg>
      <pc:sldChg chg="modNotes">
        <pc:chgData name="Josie Gray" userId="S::jgray@bccampus.ca::cbebf26f-8383-4582-a452-4f3c4c1fd1ab" providerId="AD" clId="Web-{50FF3C9E-4414-B85B-3A3A-06C7613D920A}" dt="2024-01-17T16:24:27.786" v="1307"/>
        <pc:sldMkLst>
          <pc:docMk/>
          <pc:sldMk cId="346664952" sldId="269"/>
        </pc:sldMkLst>
      </pc:sldChg>
      <pc:sldChg chg="modSp modNotes">
        <pc:chgData name="Josie Gray" userId="S::jgray@bccampus.ca::cbebf26f-8383-4582-a452-4f3c4c1fd1ab" providerId="AD" clId="Web-{50FF3C9E-4414-B85B-3A3A-06C7613D920A}" dt="2024-01-17T16:46:27.265" v="2505"/>
        <pc:sldMkLst>
          <pc:docMk/>
          <pc:sldMk cId="252244031" sldId="271"/>
        </pc:sldMkLst>
        <pc:picChg chg="mod">
          <ac:chgData name="Josie Gray" userId="S::jgray@bccampus.ca::cbebf26f-8383-4582-a452-4f3c4c1fd1ab" providerId="AD" clId="Web-{50FF3C9E-4414-B85B-3A3A-06C7613D920A}" dt="2024-01-17T16:46:27.265" v="2505"/>
          <ac:picMkLst>
            <pc:docMk/>
            <pc:sldMk cId="252244031" sldId="271"/>
            <ac:picMk id="7" creationId="{B154074B-460B-C074-96DD-EE0AC5EF25CE}"/>
          </ac:picMkLst>
        </pc:picChg>
      </pc:sldChg>
      <pc:sldChg chg="addSp delSp modSp mod modClrScheme chgLayout modNotes">
        <pc:chgData name="Josie Gray" userId="S::jgray@bccampus.ca::cbebf26f-8383-4582-a452-4f3c4c1fd1ab" providerId="AD" clId="Web-{50FF3C9E-4414-B85B-3A3A-06C7613D920A}" dt="2024-01-17T16:52:05.263" v="2662"/>
        <pc:sldMkLst>
          <pc:docMk/>
          <pc:sldMk cId="1545038342" sldId="273"/>
        </pc:sldMkLst>
        <pc:spChg chg="del mod">
          <ac:chgData name="Josie Gray" userId="S::jgray@bccampus.ca::cbebf26f-8383-4582-a452-4f3c4c1fd1ab" providerId="AD" clId="Web-{50FF3C9E-4414-B85B-3A3A-06C7613D920A}" dt="2024-01-17T16:47:34.608" v="2507"/>
          <ac:spMkLst>
            <pc:docMk/>
            <pc:sldMk cId="1545038342" sldId="273"/>
            <ac:spMk id="2" creationId="{43D0D62C-24F4-9F38-124F-66C06B67B6F1}"/>
          </ac:spMkLst>
        </pc:spChg>
        <pc:spChg chg="add mod ord">
          <ac:chgData name="Josie Gray" userId="S::jgray@bccampus.ca::cbebf26f-8383-4582-a452-4f3c4c1fd1ab" providerId="AD" clId="Web-{50FF3C9E-4414-B85B-3A3A-06C7613D920A}" dt="2024-01-17T16:48:30.764" v="2565"/>
          <ac:spMkLst>
            <pc:docMk/>
            <pc:sldMk cId="1545038342" sldId="273"/>
            <ac:spMk id="5" creationId="{3B45D265-8A8D-475A-9714-B9DD7E00BBA5}"/>
          </ac:spMkLst>
        </pc:spChg>
        <pc:spChg chg="del mod">
          <ac:chgData name="Josie Gray" userId="S::jgray@bccampus.ca::cbebf26f-8383-4582-a452-4f3c4c1fd1ab" providerId="AD" clId="Web-{50FF3C9E-4414-B85B-3A3A-06C7613D920A}" dt="2024-01-17T16:48:02.905" v="2559"/>
          <ac:spMkLst>
            <pc:docMk/>
            <pc:sldMk cId="1545038342" sldId="273"/>
            <ac:spMk id="6" creationId="{037D1E30-DA88-927A-3A95-FC3A153F0899}"/>
          </ac:spMkLst>
        </pc:spChg>
        <pc:spChg chg="add mod ord">
          <ac:chgData name="Josie Gray" userId="S::jgray@bccampus.ca::cbebf26f-8383-4582-a452-4f3c4c1fd1ab" providerId="AD" clId="Web-{50FF3C9E-4414-B85B-3A3A-06C7613D920A}" dt="2024-01-17T16:51:06.498" v="2588" actId="20577"/>
          <ac:spMkLst>
            <pc:docMk/>
            <pc:sldMk cId="1545038342" sldId="273"/>
            <ac:spMk id="7" creationId="{4E1889EC-EEDE-360D-0314-DF6701F03660}"/>
          </ac:spMkLst>
        </pc:spChg>
        <pc:picChg chg="mod ord">
          <ac:chgData name="Josie Gray" userId="S::jgray@bccampus.ca::cbebf26f-8383-4582-a452-4f3c4c1fd1ab" providerId="AD" clId="Web-{50FF3C9E-4414-B85B-3A3A-06C7613D920A}" dt="2024-01-17T16:48:30.764" v="2565"/>
          <ac:picMkLst>
            <pc:docMk/>
            <pc:sldMk cId="1545038342" sldId="273"/>
            <ac:picMk id="3" creationId="{31020716-92B2-2284-7A97-9DF5AF8D3128}"/>
          </ac:picMkLst>
        </pc:picChg>
      </pc:sldChg>
      <pc:sldChg chg="modNotes">
        <pc:chgData name="Josie Gray" userId="S::jgray@bccampus.ca::cbebf26f-8383-4582-a452-4f3c4c1fd1ab" providerId="AD" clId="Web-{50FF3C9E-4414-B85B-3A3A-06C7613D920A}" dt="2024-01-17T16:55:28.903" v="2868"/>
        <pc:sldMkLst>
          <pc:docMk/>
          <pc:sldMk cId="3259821441" sldId="315"/>
        </pc:sldMkLst>
      </pc:sldChg>
      <pc:sldChg chg="modSp modNotes">
        <pc:chgData name="Josie Gray" userId="S::jgray@bccampus.ca::cbebf26f-8383-4582-a452-4f3c4c1fd1ab" providerId="AD" clId="Web-{50FF3C9E-4414-B85B-3A3A-06C7613D920A}" dt="2024-01-17T15:48:53.951" v="44" actId="20577"/>
        <pc:sldMkLst>
          <pc:docMk/>
          <pc:sldMk cId="167686140" sldId="334"/>
        </pc:sldMkLst>
        <pc:spChg chg="mod">
          <ac:chgData name="Josie Gray" userId="S::jgray@bccampus.ca::cbebf26f-8383-4582-a452-4f3c4c1fd1ab" providerId="AD" clId="Web-{50FF3C9E-4414-B85B-3A3A-06C7613D920A}" dt="2024-01-17T15:43:16.078" v="9" actId="20577"/>
          <ac:spMkLst>
            <pc:docMk/>
            <pc:sldMk cId="167686140" sldId="334"/>
            <ac:spMk id="2" creationId="{FBF24AF0-4968-605B-914A-44EA948B9338}"/>
          </ac:spMkLst>
        </pc:spChg>
        <pc:spChg chg="mod">
          <ac:chgData name="Josie Gray" userId="S::jgray@bccampus.ca::cbebf26f-8383-4582-a452-4f3c4c1fd1ab" providerId="AD" clId="Web-{50FF3C9E-4414-B85B-3A3A-06C7613D920A}" dt="2024-01-17T15:48:26.701" v="28" actId="20577"/>
          <ac:spMkLst>
            <pc:docMk/>
            <pc:sldMk cId="167686140" sldId="334"/>
            <ac:spMk id="3" creationId="{E5A0ECAB-161B-6D63-9787-C1DD624B1F62}"/>
          </ac:spMkLst>
        </pc:spChg>
        <pc:spChg chg="mod">
          <ac:chgData name="Josie Gray" userId="S::jgray@bccampus.ca::cbebf26f-8383-4582-a452-4f3c4c1fd1ab" providerId="AD" clId="Web-{50FF3C9E-4414-B85B-3A3A-06C7613D920A}" dt="2024-01-17T15:48:53.951" v="44" actId="20577"/>
          <ac:spMkLst>
            <pc:docMk/>
            <pc:sldMk cId="167686140" sldId="334"/>
            <ac:spMk id="4" creationId="{95F1E26B-7B11-DBA8-A8AA-2378C37D295D}"/>
          </ac:spMkLst>
        </pc:spChg>
      </pc:sldChg>
      <pc:sldChg chg="modSp modNotes">
        <pc:chgData name="Josie Gray" userId="S::jgray@bccampus.ca::cbebf26f-8383-4582-a452-4f3c4c1fd1ab" providerId="AD" clId="Web-{50FF3C9E-4414-B85B-3A3A-06C7613D920A}" dt="2024-01-17T16:04:09.182" v="740"/>
        <pc:sldMkLst>
          <pc:docMk/>
          <pc:sldMk cId="1716484646" sldId="335"/>
        </pc:sldMkLst>
        <pc:picChg chg="mod">
          <ac:chgData name="Josie Gray" userId="S::jgray@bccampus.ca::cbebf26f-8383-4582-a452-4f3c4c1fd1ab" providerId="AD" clId="Web-{50FF3C9E-4414-B85B-3A3A-06C7613D920A}" dt="2024-01-17T15:52:55.434" v="62"/>
          <ac:picMkLst>
            <pc:docMk/>
            <pc:sldMk cId="1716484646" sldId="335"/>
            <ac:picMk id="6" creationId="{72EA75A9-CCE2-4C1A-43CA-F792C0F615A3}"/>
          </ac:picMkLst>
        </pc:picChg>
      </pc:sldChg>
      <pc:sldChg chg="modSp addAnim modNotes">
        <pc:chgData name="Josie Gray" userId="S::jgray@bccampus.ca::cbebf26f-8383-4582-a452-4f3c4c1fd1ab" providerId="AD" clId="Web-{50FF3C9E-4414-B85B-3A3A-06C7613D920A}" dt="2024-01-17T16:07:47.696" v="1122"/>
        <pc:sldMkLst>
          <pc:docMk/>
          <pc:sldMk cId="415521999" sldId="336"/>
        </pc:sldMkLst>
        <pc:picChg chg="mod">
          <ac:chgData name="Josie Gray" userId="S::jgray@bccampus.ca::cbebf26f-8383-4582-a452-4f3c4c1fd1ab" providerId="AD" clId="Web-{50FF3C9E-4414-B85B-3A3A-06C7613D920A}" dt="2024-01-17T15:53:53.575" v="67" actId="1076"/>
          <ac:picMkLst>
            <pc:docMk/>
            <pc:sldMk cId="415521999" sldId="336"/>
            <ac:picMk id="8" creationId="{3A296330-6810-63E2-F6C1-B12177222638}"/>
          </ac:picMkLst>
        </pc:picChg>
      </pc:sldChg>
      <pc:sldChg chg="addSp delSp modSp mod modClrScheme chgLayout modNotes">
        <pc:chgData name="Josie Gray" userId="S::jgray@bccampus.ca::cbebf26f-8383-4582-a452-4f3c4c1fd1ab" providerId="AD" clId="Web-{50FF3C9E-4414-B85B-3A3A-06C7613D920A}" dt="2024-01-17T16:28:05.394" v="1685"/>
        <pc:sldMkLst>
          <pc:docMk/>
          <pc:sldMk cId="3666287148" sldId="337"/>
        </pc:sldMkLst>
        <pc:spChg chg="mod ord">
          <ac:chgData name="Josie Gray" userId="S::jgray@bccampus.ca::cbebf26f-8383-4582-a452-4f3c4c1fd1ab" providerId="AD" clId="Web-{50FF3C9E-4414-B85B-3A3A-06C7613D920A}" dt="2024-01-17T16:11:18.367" v="1123"/>
          <ac:spMkLst>
            <pc:docMk/>
            <pc:sldMk cId="3666287148" sldId="337"/>
            <ac:spMk id="2" creationId="{12D28B1B-EE3F-9869-807C-1983BABC6305}"/>
          </ac:spMkLst>
        </pc:spChg>
        <pc:spChg chg="mod ord">
          <ac:chgData name="Josie Gray" userId="S::jgray@bccampus.ca::cbebf26f-8383-4582-a452-4f3c4c1fd1ab" providerId="AD" clId="Web-{50FF3C9E-4414-B85B-3A3A-06C7613D920A}" dt="2024-01-17T16:24:44.005" v="1323" actId="20577"/>
          <ac:spMkLst>
            <pc:docMk/>
            <pc:sldMk cId="3666287148" sldId="337"/>
            <ac:spMk id="3" creationId="{6B214D12-4B90-50CA-B869-F2390CE8D988}"/>
          </ac:spMkLst>
        </pc:spChg>
        <pc:spChg chg="add del mod ord">
          <ac:chgData name="Josie Gray" userId="S::jgray@bccampus.ca::cbebf26f-8383-4582-a452-4f3c4c1fd1ab" providerId="AD" clId="Web-{50FF3C9E-4414-B85B-3A3A-06C7613D920A}" dt="2024-01-17T16:20:55.599" v="1124"/>
          <ac:spMkLst>
            <pc:docMk/>
            <pc:sldMk cId="3666287148" sldId="337"/>
            <ac:spMk id="4" creationId="{3ADA9275-097C-A00A-1157-C84295C87E99}"/>
          </ac:spMkLst>
        </pc:spChg>
        <pc:picChg chg="add mod ord">
          <ac:chgData name="Josie Gray" userId="S::jgray@bccampus.ca::cbebf26f-8383-4582-a452-4f3c4c1fd1ab" providerId="AD" clId="Web-{50FF3C9E-4414-B85B-3A3A-06C7613D920A}" dt="2024-01-17T16:22:52.443" v="1198"/>
          <ac:picMkLst>
            <pc:docMk/>
            <pc:sldMk cId="3666287148" sldId="337"/>
            <ac:picMk id="5" creationId="{E130693D-9A08-2555-AA0D-C46BED6B96B2}"/>
          </ac:picMkLst>
        </pc:picChg>
      </pc:sldChg>
      <pc:sldChg chg="new del">
        <pc:chgData name="Josie Gray" userId="S::jgray@bccampus.ca::cbebf26f-8383-4582-a452-4f3c4c1fd1ab" providerId="AD" clId="Web-{50FF3C9E-4414-B85B-3A3A-06C7613D920A}" dt="2024-01-17T16:48:07.827" v="2561"/>
        <pc:sldMkLst>
          <pc:docMk/>
          <pc:sldMk cId="3192779299" sldId="339"/>
        </pc:sldMkLst>
      </pc:sldChg>
    </pc:docChg>
  </pc:docChgLst>
  <pc:docChgLst>
    <pc:chgData name="Josie Gray" userId="S::jgray@bccampus.ca::cbebf26f-8383-4582-a452-4f3c4c1fd1ab" providerId="AD" clId="Web-{8D9C41A4-46A7-6BF5-B81A-08355C731A91}"/>
    <pc:docChg chg="addSld delSld modSld">
      <pc:chgData name="Josie Gray" userId="S::jgray@bccampus.ca::cbebf26f-8383-4582-a452-4f3c4c1fd1ab" providerId="AD" clId="Web-{8D9C41A4-46A7-6BF5-B81A-08355C731A91}" dt="2023-11-10T16:49:22.614" v="11"/>
      <pc:docMkLst>
        <pc:docMk/>
      </pc:docMkLst>
      <pc:sldChg chg="del">
        <pc:chgData name="Josie Gray" userId="S::jgray@bccampus.ca::cbebf26f-8383-4582-a452-4f3c4c1fd1ab" providerId="AD" clId="Web-{8D9C41A4-46A7-6BF5-B81A-08355C731A91}" dt="2023-11-10T16:48:44.145" v="1"/>
        <pc:sldMkLst>
          <pc:docMk/>
          <pc:sldMk cId="2068810918" sldId="256"/>
        </pc:sldMkLst>
      </pc:sldChg>
      <pc:sldChg chg="del">
        <pc:chgData name="Josie Gray" userId="S::jgray@bccampus.ca::cbebf26f-8383-4582-a452-4f3c4c1fd1ab" providerId="AD" clId="Web-{8D9C41A4-46A7-6BF5-B81A-08355C731A91}" dt="2023-11-10T16:48:47.004" v="2"/>
        <pc:sldMkLst>
          <pc:docMk/>
          <pc:sldMk cId="601758463" sldId="310"/>
        </pc:sldMkLst>
      </pc:sldChg>
      <pc:sldChg chg="modSp add">
        <pc:chgData name="Josie Gray" userId="S::jgray@bccampus.ca::cbebf26f-8383-4582-a452-4f3c4c1fd1ab" providerId="AD" clId="Web-{8D9C41A4-46A7-6BF5-B81A-08355C731A91}" dt="2023-11-10T16:49:21.161" v="8" actId="20577"/>
        <pc:sldMkLst>
          <pc:docMk/>
          <pc:sldMk cId="3259821441" sldId="315"/>
        </pc:sldMkLst>
        <pc:spChg chg="mod">
          <ac:chgData name="Josie Gray" userId="S::jgray@bccampus.ca::cbebf26f-8383-4582-a452-4f3c4c1fd1ab" providerId="AD" clId="Web-{8D9C41A4-46A7-6BF5-B81A-08355C731A91}" dt="2023-11-10T16:49:21.161" v="8" actId="20577"/>
          <ac:spMkLst>
            <pc:docMk/>
            <pc:sldMk cId="3259821441" sldId="315"/>
            <ac:spMk id="6" creationId="{5BBB4890-3597-41C2-AE40-41BBE1D5EFCF}"/>
          </ac:spMkLst>
        </pc:spChg>
      </pc:sldChg>
      <pc:sldChg chg="add">
        <pc:chgData name="Josie Gray" userId="S::jgray@bccampus.ca::cbebf26f-8383-4582-a452-4f3c4c1fd1ab" providerId="AD" clId="Web-{8D9C41A4-46A7-6BF5-B81A-08355C731A91}" dt="2023-11-10T16:49:22.551" v="9"/>
        <pc:sldMkLst>
          <pc:docMk/>
          <pc:sldMk cId="574934016" sldId="316"/>
        </pc:sldMkLst>
      </pc:sldChg>
      <pc:sldChg chg="add">
        <pc:chgData name="Josie Gray" userId="S::jgray@bccampus.ca::cbebf26f-8383-4582-a452-4f3c4c1fd1ab" providerId="AD" clId="Web-{8D9C41A4-46A7-6BF5-B81A-08355C731A91}" dt="2023-11-10T16:49:22.583" v="10"/>
        <pc:sldMkLst>
          <pc:docMk/>
          <pc:sldMk cId="1645156156" sldId="317"/>
        </pc:sldMkLst>
      </pc:sldChg>
      <pc:sldChg chg="add">
        <pc:chgData name="Josie Gray" userId="S::jgray@bccampus.ca::cbebf26f-8383-4582-a452-4f3c4c1fd1ab" providerId="AD" clId="Web-{8D9C41A4-46A7-6BF5-B81A-08355C731A91}" dt="2023-11-10T16:49:22.614" v="11"/>
        <pc:sldMkLst>
          <pc:docMk/>
          <pc:sldMk cId="3052353296" sldId="318"/>
        </pc:sldMkLst>
      </pc:sldChg>
    </pc:docChg>
  </pc:docChgLst>
  <pc:docChgLst>
    <pc:chgData name="Josie Gray" userId="cbebf26f-8383-4582-a452-4f3c4c1fd1ab" providerId="ADAL" clId="{A203DD57-428F-472C-9879-A4E4B1491B05}"/>
    <pc:docChg chg="undo custSel addSld delSld modSld sldOrd modMainMaster">
      <pc:chgData name="Josie Gray" userId="cbebf26f-8383-4582-a452-4f3c4c1fd1ab" providerId="ADAL" clId="{A203DD57-428F-472C-9879-A4E4B1491B05}" dt="2023-11-27T18:53:19.823" v="23837" actId="20577"/>
      <pc:docMkLst>
        <pc:docMk/>
      </pc:docMkLst>
      <pc:sldChg chg="del">
        <pc:chgData name="Josie Gray" userId="cbebf26f-8383-4582-a452-4f3c4c1fd1ab" providerId="ADAL" clId="{A203DD57-428F-472C-9879-A4E4B1491B05}" dt="2023-11-10T17:23:26.903" v="972" actId="47"/>
        <pc:sldMkLst>
          <pc:docMk/>
          <pc:sldMk cId="3577976437" sldId="301"/>
        </pc:sldMkLst>
      </pc:sldChg>
      <pc:sldChg chg="del">
        <pc:chgData name="Josie Gray" userId="cbebf26f-8383-4582-a452-4f3c4c1fd1ab" providerId="ADAL" clId="{A203DD57-428F-472C-9879-A4E4B1491B05}" dt="2023-11-10T17:25:05.945" v="973" actId="47"/>
        <pc:sldMkLst>
          <pc:docMk/>
          <pc:sldMk cId="3708994509" sldId="302"/>
        </pc:sldMkLst>
      </pc:sldChg>
      <pc:sldChg chg="del">
        <pc:chgData name="Josie Gray" userId="cbebf26f-8383-4582-a452-4f3c4c1fd1ab" providerId="ADAL" clId="{A203DD57-428F-472C-9879-A4E4B1491B05}" dt="2023-11-10T17:25:18.879" v="974" actId="47"/>
        <pc:sldMkLst>
          <pc:docMk/>
          <pc:sldMk cId="596409096" sldId="303"/>
        </pc:sldMkLst>
      </pc:sldChg>
      <pc:sldChg chg="addSp delSp modSp mod ord modNotesTx">
        <pc:chgData name="Josie Gray" userId="cbebf26f-8383-4582-a452-4f3c4c1fd1ab" providerId="ADAL" clId="{A203DD57-428F-472C-9879-A4E4B1491B05}" dt="2023-11-27T18:11:10.616" v="22476" actId="478"/>
        <pc:sldMkLst>
          <pc:docMk/>
          <pc:sldMk cId="2229478352" sldId="304"/>
        </pc:sldMkLst>
        <pc:spChg chg="mod">
          <ac:chgData name="Josie Gray" userId="cbebf26f-8383-4582-a452-4f3c4c1fd1ab" providerId="ADAL" clId="{A203DD57-428F-472C-9879-A4E4B1491B05}" dt="2023-11-10T17:13:03.352" v="343" actId="20577"/>
          <ac:spMkLst>
            <pc:docMk/>
            <pc:sldMk cId="2229478352" sldId="304"/>
            <ac:spMk id="2" creationId="{E137E9DF-6836-3CD2-A9C7-253DCBE3F316}"/>
          </ac:spMkLst>
        </pc:spChg>
        <pc:spChg chg="mod">
          <ac:chgData name="Josie Gray" userId="cbebf26f-8383-4582-a452-4f3c4c1fd1ab" providerId="ADAL" clId="{A203DD57-428F-472C-9879-A4E4B1491B05}" dt="2023-11-10T17:13:11.600" v="375" actId="20577"/>
          <ac:spMkLst>
            <pc:docMk/>
            <pc:sldMk cId="2229478352" sldId="304"/>
            <ac:spMk id="3" creationId="{988E3D2D-E7B0-7672-947D-E66C56BEC9B0}"/>
          </ac:spMkLst>
        </pc:spChg>
        <pc:spChg chg="add del mod">
          <ac:chgData name="Josie Gray" userId="cbebf26f-8383-4582-a452-4f3c4c1fd1ab" providerId="ADAL" clId="{A203DD57-428F-472C-9879-A4E4B1491B05}" dt="2023-11-24T15:51:23.406" v="4968" actId="478"/>
          <ac:spMkLst>
            <pc:docMk/>
            <pc:sldMk cId="2229478352" sldId="304"/>
            <ac:spMk id="4" creationId="{47C86393-85E9-D1DC-3E93-EEB03E6E19B0}"/>
          </ac:spMkLst>
        </pc:spChg>
        <pc:spChg chg="add del mod">
          <ac:chgData name="Josie Gray" userId="cbebf26f-8383-4582-a452-4f3c4c1fd1ab" providerId="ADAL" clId="{A203DD57-428F-472C-9879-A4E4B1491B05}" dt="2023-11-27T17:08:39.246" v="20202" actId="767"/>
          <ac:spMkLst>
            <pc:docMk/>
            <pc:sldMk cId="2229478352" sldId="304"/>
            <ac:spMk id="4" creationId="{96A57323-EEC5-954A-B344-D94576666567}"/>
          </ac:spMkLst>
        </pc:spChg>
        <pc:spChg chg="add mod">
          <ac:chgData name="Josie Gray" userId="cbebf26f-8383-4582-a452-4f3c4c1fd1ab" providerId="ADAL" clId="{A203DD57-428F-472C-9879-A4E4B1491B05}" dt="2023-11-20T17:32:26.021" v="2231" actId="962"/>
          <ac:spMkLst>
            <pc:docMk/>
            <pc:sldMk cId="2229478352" sldId="304"/>
            <ac:spMk id="6" creationId="{480B80B6-66C6-D582-EB5E-989323031072}"/>
          </ac:spMkLst>
        </pc:spChg>
        <pc:spChg chg="add del mod">
          <ac:chgData name="Josie Gray" userId="cbebf26f-8383-4582-a452-4f3c4c1fd1ab" providerId="ADAL" clId="{A203DD57-428F-472C-9879-A4E4B1491B05}" dt="2023-11-27T18:11:10.616" v="22476" actId="478"/>
          <ac:spMkLst>
            <pc:docMk/>
            <pc:sldMk cId="2229478352" sldId="304"/>
            <ac:spMk id="7" creationId="{D0119094-751A-3062-9EC0-A9FC7D0564A9}"/>
          </ac:spMkLst>
        </pc:spChg>
        <pc:picChg chg="add mod">
          <ac:chgData name="Josie Gray" userId="cbebf26f-8383-4582-a452-4f3c4c1fd1ab" providerId="ADAL" clId="{A203DD57-428F-472C-9879-A4E4B1491B05}" dt="2023-11-20T17:32:21.009" v="2230" actId="962"/>
          <ac:picMkLst>
            <pc:docMk/>
            <pc:sldMk cId="2229478352" sldId="304"/>
            <ac:picMk id="5" creationId="{4B92E15C-09AF-A717-C876-1C5398E41DE7}"/>
          </ac:picMkLst>
        </pc:picChg>
      </pc:sldChg>
      <pc:sldChg chg="addSp delSp modSp mod modClrScheme chgLayout modNotesTx">
        <pc:chgData name="Josie Gray" userId="cbebf26f-8383-4582-a452-4f3c4c1fd1ab" providerId="ADAL" clId="{A203DD57-428F-472C-9879-A4E4B1491B05}" dt="2023-11-24T15:51:37.647" v="5001" actId="5793"/>
        <pc:sldMkLst>
          <pc:docMk/>
          <pc:sldMk cId="1659526768" sldId="305"/>
        </pc:sldMkLst>
        <pc:spChg chg="mod ord">
          <ac:chgData name="Josie Gray" userId="cbebf26f-8383-4582-a452-4f3c4c1fd1ab" providerId="ADAL" clId="{A203DD57-428F-472C-9879-A4E4B1491B05}" dt="2023-11-10T17:21:21.601" v="872" actId="5793"/>
          <ac:spMkLst>
            <pc:docMk/>
            <pc:sldMk cId="1659526768" sldId="305"/>
            <ac:spMk id="2" creationId="{9B890170-4110-1B6F-2BFB-6D66F5A92ED3}"/>
          </ac:spMkLst>
        </pc:spChg>
        <pc:spChg chg="del mod ord">
          <ac:chgData name="Josie Gray" userId="cbebf26f-8383-4582-a452-4f3c4c1fd1ab" providerId="ADAL" clId="{A203DD57-428F-472C-9879-A4E4B1491B05}" dt="2023-11-10T17:21:11.161" v="834" actId="700"/>
          <ac:spMkLst>
            <pc:docMk/>
            <pc:sldMk cId="1659526768" sldId="305"/>
            <ac:spMk id="3" creationId="{D7CD947B-2B06-41C5-2D32-EDAE779B9E7E}"/>
          </ac:spMkLst>
        </pc:spChg>
        <pc:spChg chg="add del mod ord">
          <ac:chgData name="Josie Gray" userId="cbebf26f-8383-4582-a452-4f3c4c1fd1ab" providerId="ADAL" clId="{A203DD57-428F-472C-9879-A4E4B1491B05}" dt="2023-11-20T17:33:45.341" v="2234" actId="478"/>
          <ac:spMkLst>
            <pc:docMk/>
            <pc:sldMk cId="1659526768" sldId="305"/>
            <ac:spMk id="4" creationId="{8B96FA51-08BE-4882-86AC-44B821BC2D0A}"/>
          </ac:spMkLst>
        </pc:spChg>
      </pc:sldChg>
      <pc:sldChg chg="del">
        <pc:chgData name="Josie Gray" userId="cbebf26f-8383-4582-a452-4f3c4c1fd1ab" providerId="ADAL" clId="{A203DD57-428F-472C-9879-A4E4B1491B05}" dt="2023-11-10T17:23:26.903" v="972" actId="47"/>
        <pc:sldMkLst>
          <pc:docMk/>
          <pc:sldMk cId="3875531084" sldId="306"/>
        </pc:sldMkLst>
      </pc:sldChg>
      <pc:sldChg chg="addSp delSp modSp mod ord modNotesTx">
        <pc:chgData name="Josie Gray" userId="cbebf26f-8383-4582-a452-4f3c4c1fd1ab" providerId="ADAL" clId="{A203DD57-428F-472C-9879-A4E4B1491B05}" dt="2023-11-27T18:40:05.948" v="22904" actId="20577"/>
        <pc:sldMkLst>
          <pc:docMk/>
          <pc:sldMk cId="734456792" sldId="307"/>
        </pc:sldMkLst>
        <pc:spChg chg="mod">
          <ac:chgData name="Josie Gray" userId="cbebf26f-8383-4582-a452-4f3c4c1fd1ab" providerId="ADAL" clId="{A203DD57-428F-472C-9879-A4E4B1491B05}" dt="2023-11-10T16:52:56.162" v="14" actId="20577"/>
          <ac:spMkLst>
            <pc:docMk/>
            <pc:sldMk cId="734456792" sldId="307"/>
            <ac:spMk id="2" creationId="{A1187E41-99D7-79C2-4D52-D7BE1C06B98E}"/>
          </ac:spMkLst>
        </pc:spChg>
        <pc:spChg chg="add del mod">
          <ac:chgData name="Josie Gray" userId="cbebf26f-8383-4582-a452-4f3c4c1fd1ab" providerId="ADAL" clId="{A203DD57-428F-472C-9879-A4E4B1491B05}" dt="2023-11-10T16:56:25.426" v="187" actId="27636"/>
          <ac:spMkLst>
            <pc:docMk/>
            <pc:sldMk cId="734456792" sldId="307"/>
            <ac:spMk id="3" creationId="{1F69B043-49A5-3A20-1E3B-8970BD4D11F1}"/>
          </ac:spMkLst>
        </pc:spChg>
        <pc:spChg chg="del mod">
          <ac:chgData name="Josie Gray" userId="cbebf26f-8383-4582-a452-4f3c4c1fd1ab" providerId="ADAL" clId="{A203DD57-428F-472C-9879-A4E4B1491B05}" dt="2023-11-10T16:56:36.525" v="190" actId="931"/>
          <ac:spMkLst>
            <pc:docMk/>
            <pc:sldMk cId="734456792" sldId="307"/>
            <ac:spMk id="4" creationId="{072F5903-0668-4060-F335-F814852F4149}"/>
          </ac:spMkLst>
        </pc:spChg>
        <pc:spChg chg="add del mod">
          <ac:chgData name="Josie Gray" userId="cbebf26f-8383-4582-a452-4f3c4c1fd1ab" providerId="ADAL" clId="{A203DD57-428F-472C-9879-A4E4B1491B05}" dt="2023-11-10T16:56:15.934" v="176" actId="478"/>
          <ac:spMkLst>
            <pc:docMk/>
            <pc:sldMk cId="734456792" sldId="307"/>
            <ac:spMk id="8" creationId="{9CA71A35-2060-4FB8-4409-D54F83D8BA24}"/>
          </ac:spMkLst>
        </pc:spChg>
        <pc:picChg chg="add del mod">
          <ac:chgData name="Josie Gray" userId="cbebf26f-8383-4582-a452-4f3c4c1fd1ab" providerId="ADAL" clId="{A203DD57-428F-472C-9879-A4E4B1491B05}" dt="2023-11-10T16:56:17.113" v="179" actId="931"/>
          <ac:picMkLst>
            <pc:docMk/>
            <pc:sldMk cId="734456792" sldId="307"/>
            <ac:picMk id="6" creationId="{683E4D95-8CD0-CA2D-D196-3635AD9AEBB8}"/>
          </ac:picMkLst>
        </pc:picChg>
        <pc:picChg chg="add mod">
          <ac:chgData name="Josie Gray" userId="cbebf26f-8383-4582-a452-4f3c4c1fd1ab" providerId="ADAL" clId="{A203DD57-428F-472C-9879-A4E4B1491B05}" dt="2023-11-27T16:50:29.292" v="17904" actId="962"/>
          <ac:picMkLst>
            <pc:docMk/>
            <pc:sldMk cId="734456792" sldId="307"/>
            <ac:picMk id="10" creationId="{FF7EC4D2-5C43-8CA2-82F6-88705AC4A581}"/>
          </ac:picMkLst>
        </pc:picChg>
      </pc:sldChg>
      <pc:sldChg chg="del">
        <pc:chgData name="Josie Gray" userId="cbebf26f-8383-4582-a452-4f3c4c1fd1ab" providerId="ADAL" clId="{A203DD57-428F-472C-9879-A4E4B1491B05}" dt="2023-11-10T17:23:26.903" v="972" actId="47"/>
        <pc:sldMkLst>
          <pc:docMk/>
          <pc:sldMk cId="1755494286" sldId="308"/>
        </pc:sldMkLst>
      </pc:sldChg>
      <pc:sldChg chg="delSp modSp mod">
        <pc:chgData name="Josie Gray" userId="cbebf26f-8383-4582-a452-4f3c4c1fd1ab" providerId="ADAL" clId="{A203DD57-428F-472C-9879-A4E4B1491B05}" dt="2023-11-20T17:50:19.597" v="3375" actId="27636"/>
        <pc:sldMkLst>
          <pc:docMk/>
          <pc:sldMk cId="491456035" sldId="309"/>
        </pc:sldMkLst>
        <pc:spChg chg="mod">
          <ac:chgData name="Josie Gray" userId="cbebf26f-8383-4582-a452-4f3c4c1fd1ab" providerId="ADAL" clId="{A203DD57-428F-472C-9879-A4E4B1491B05}" dt="2023-11-20T17:50:17.206" v="3373" actId="14100"/>
          <ac:spMkLst>
            <pc:docMk/>
            <pc:sldMk cId="491456035" sldId="309"/>
            <ac:spMk id="2" creationId="{FE69AFDB-05B0-218A-C556-CE434B3EB802}"/>
          </ac:spMkLst>
        </pc:spChg>
        <pc:spChg chg="mod">
          <ac:chgData name="Josie Gray" userId="cbebf26f-8383-4582-a452-4f3c4c1fd1ab" providerId="ADAL" clId="{A203DD57-428F-472C-9879-A4E4B1491B05}" dt="2023-11-20T17:50:19.597" v="3375" actId="27636"/>
          <ac:spMkLst>
            <pc:docMk/>
            <pc:sldMk cId="491456035" sldId="309"/>
            <ac:spMk id="3" creationId="{F13918FE-9EE2-E003-712C-69F34BE60795}"/>
          </ac:spMkLst>
        </pc:spChg>
        <pc:spChg chg="del">
          <ac:chgData name="Josie Gray" userId="cbebf26f-8383-4582-a452-4f3c4c1fd1ab" providerId="ADAL" clId="{A203DD57-428F-472C-9879-A4E4B1491B05}" dt="2023-11-20T17:49:52.454" v="3366" actId="478"/>
          <ac:spMkLst>
            <pc:docMk/>
            <pc:sldMk cId="491456035" sldId="309"/>
            <ac:spMk id="4" creationId="{D919847E-414B-3868-35F8-08232BBD71DD}"/>
          </ac:spMkLst>
        </pc:spChg>
      </pc:sldChg>
      <pc:sldChg chg="del">
        <pc:chgData name="Josie Gray" userId="cbebf26f-8383-4582-a452-4f3c4c1fd1ab" providerId="ADAL" clId="{A203DD57-428F-472C-9879-A4E4B1491B05}" dt="2023-11-10T17:23:26.903" v="972" actId="47"/>
        <pc:sldMkLst>
          <pc:docMk/>
          <pc:sldMk cId="4007763736" sldId="312"/>
        </pc:sldMkLst>
      </pc:sldChg>
      <pc:sldChg chg="del">
        <pc:chgData name="Josie Gray" userId="cbebf26f-8383-4582-a452-4f3c4c1fd1ab" providerId="ADAL" clId="{A203DD57-428F-472C-9879-A4E4B1491B05}" dt="2023-11-10T17:23:26.903" v="972" actId="47"/>
        <pc:sldMkLst>
          <pc:docMk/>
          <pc:sldMk cId="2655436953" sldId="313"/>
        </pc:sldMkLst>
      </pc:sldChg>
      <pc:sldChg chg="del">
        <pc:chgData name="Josie Gray" userId="cbebf26f-8383-4582-a452-4f3c4c1fd1ab" providerId="ADAL" clId="{A203DD57-428F-472C-9879-A4E4B1491B05}" dt="2023-11-10T17:23:26.903" v="972" actId="47"/>
        <pc:sldMkLst>
          <pc:docMk/>
          <pc:sldMk cId="2348020073" sldId="314"/>
        </pc:sldMkLst>
      </pc:sldChg>
      <pc:sldChg chg="modSp mod modNotesTx">
        <pc:chgData name="Josie Gray" userId="cbebf26f-8383-4582-a452-4f3c4c1fd1ab" providerId="ADAL" clId="{A203DD57-428F-472C-9879-A4E4B1491B05}" dt="2023-11-27T18:53:19.823" v="23837" actId="20577"/>
        <pc:sldMkLst>
          <pc:docMk/>
          <pc:sldMk cId="3259821441" sldId="315"/>
        </pc:sldMkLst>
        <pc:spChg chg="mod">
          <ac:chgData name="Josie Gray" userId="cbebf26f-8383-4582-a452-4f3c4c1fd1ab" providerId="ADAL" clId="{A203DD57-428F-472C-9879-A4E4B1491B05}" dt="2023-11-27T18:53:19.823" v="23837" actId="20577"/>
          <ac:spMkLst>
            <pc:docMk/>
            <pc:sldMk cId="3259821441" sldId="315"/>
            <ac:spMk id="4" creationId="{D3E060A2-FE8A-4C81-969A-D978DB8AAD99}"/>
          </ac:spMkLst>
        </pc:spChg>
      </pc:sldChg>
      <pc:sldChg chg="modSp mod">
        <pc:chgData name="Josie Gray" userId="cbebf26f-8383-4582-a452-4f3c4c1fd1ab" providerId="ADAL" clId="{A203DD57-428F-472C-9879-A4E4B1491B05}" dt="2023-11-20T18:42:56.134" v="3974" actId="20577"/>
        <pc:sldMkLst>
          <pc:docMk/>
          <pc:sldMk cId="574934016" sldId="316"/>
        </pc:sldMkLst>
        <pc:spChg chg="mod">
          <ac:chgData name="Josie Gray" userId="cbebf26f-8383-4582-a452-4f3c4c1fd1ab" providerId="ADAL" clId="{A203DD57-428F-472C-9879-A4E4B1491B05}" dt="2023-11-20T18:42:56.134" v="3974" actId="20577"/>
          <ac:spMkLst>
            <pc:docMk/>
            <pc:sldMk cId="574934016" sldId="316"/>
            <ac:spMk id="2" creationId="{9B890170-4110-1B6F-2BFB-6D66F5A92ED3}"/>
          </ac:spMkLst>
        </pc:spChg>
      </pc:sldChg>
      <pc:sldChg chg="modNotesTx">
        <pc:chgData name="Josie Gray" userId="cbebf26f-8383-4582-a452-4f3c4c1fd1ab" providerId="ADAL" clId="{A203DD57-428F-472C-9879-A4E4B1491B05}" dt="2023-11-27T18:09:20.601" v="22272" actId="20577"/>
        <pc:sldMkLst>
          <pc:docMk/>
          <pc:sldMk cId="1645156156" sldId="317"/>
        </pc:sldMkLst>
      </pc:sldChg>
      <pc:sldChg chg="modSp mod modNotesTx">
        <pc:chgData name="Josie Gray" userId="cbebf26f-8383-4582-a452-4f3c4c1fd1ab" providerId="ADAL" clId="{A203DD57-428F-472C-9879-A4E4B1491B05}" dt="2023-11-27T18:08:26.505" v="22251" actId="20577"/>
        <pc:sldMkLst>
          <pc:docMk/>
          <pc:sldMk cId="3052353296" sldId="318"/>
        </pc:sldMkLst>
        <pc:spChg chg="mod">
          <ac:chgData name="Josie Gray" userId="cbebf26f-8383-4582-a452-4f3c4c1fd1ab" providerId="ADAL" clId="{A203DD57-428F-472C-9879-A4E4B1491B05}" dt="2023-11-27T17:56:06.501" v="21788" actId="20577"/>
          <ac:spMkLst>
            <pc:docMk/>
            <pc:sldMk cId="3052353296" sldId="318"/>
            <ac:spMk id="3" creationId="{988E3D2D-E7B0-7672-947D-E66C56BEC9B0}"/>
          </ac:spMkLst>
        </pc:spChg>
      </pc:sldChg>
      <pc:sldChg chg="new del ord modNotesTx">
        <pc:chgData name="Josie Gray" userId="cbebf26f-8383-4582-a452-4f3c4c1fd1ab" providerId="ADAL" clId="{A203DD57-428F-472C-9879-A4E4B1491B05}" dt="2023-11-24T16:01:35.430" v="6075" actId="47"/>
        <pc:sldMkLst>
          <pc:docMk/>
          <pc:sldMk cId="2875323852" sldId="319"/>
        </pc:sldMkLst>
      </pc:sldChg>
      <pc:sldChg chg="addSp delSp modSp add mod ord modNotesTx">
        <pc:chgData name="Josie Gray" userId="cbebf26f-8383-4582-a452-4f3c4c1fd1ab" providerId="ADAL" clId="{A203DD57-428F-472C-9879-A4E4B1491B05}" dt="2023-11-27T18:40:19.372" v="22907" actId="20577"/>
        <pc:sldMkLst>
          <pc:docMk/>
          <pc:sldMk cId="2604583173" sldId="320"/>
        </pc:sldMkLst>
        <pc:spChg chg="mod">
          <ac:chgData name="Josie Gray" userId="cbebf26f-8383-4582-a452-4f3c4c1fd1ab" providerId="ADAL" clId="{A203DD57-428F-472C-9879-A4E4B1491B05}" dt="2023-11-10T17:18:27.317" v="791" actId="20577"/>
          <ac:spMkLst>
            <pc:docMk/>
            <pc:sldMk cId="2604583173" sldId="320"/>
            <ac:spMk id="2" creationId="{1CB610EF-7036-1F92-5BA6-086802CE9B08}"/>
          </ac:spMkLst>
        </pc:spChg>
        <pc:spChg chg="add del mod">
          <ac:chgData name="Josie Gray" userId="cbebf26f-8383-4582-a452-4f3c4c1fd1ab" providerId="ADAL" clId="{A203DD57-428F-472C-9879-A4E4B1491B05}" dt="2023-11-27T18:14:07.528" v="22522" actId="478"/>
          <ac:spMkLst>
            <pc:docMk/>
            <pc:sldMk cId="2604583173" sldId="320"/>
            <ac:spMk id="3" creationId="{5DAD16C8-7FD1-6846-75D3-3C87377B6D69}"/>
          </ac:spMkLst>
        </pc:spChg>
        <pc:spChg chg="del">
          <ac:chgData name="Josie Gray" userId="cbebf26f-8383-4582-a452-4f3c4c1fd1ab" providerId="ADAL" clId="{A203DD57-428F-472C-9879-A4E4B1491B05}" dt="2023-11-10T17:16:03.724" v="455" actId="478"/>
          <ac:spMkLst>
            <pc:docMk/>
            <pc:sldMk cId="2604583173" sldId="320"/>
            <ac:spMk id="4" creationId="{4F29AFDC-6ECC-096D-1B28-36330EAB6DC8}"/>
          </ac:spMkLst>
        </pc:spChg>
        <pc:spChg chg="add del mod">
          <ac:chgData name="Josie Gray" userId="cbebf26f-8383-4582-a452-4f3c4c1fd1ab" providerId="ADAL" clId="{A203DD57-428F-472C-9879-A4E4B1491B05}" dt="2023-11-27T18:14:35.829" v="22576" actId="20577"/>
          <ac:spMkLst>
            <pc:docMk/>
            <pc:sldMk cId="2604583173" sldId="320"/>
            <ac:spMk id="5" creationId="{9CF87E3A-8E1C-D6B3-04FE-06FA8C43004B}"/>
          </ac:spMkLst>
        </pc:spChg>
        <pc:spChg chg="add del mod">
          <ac:chgData name="Josie Gray" userId="cbebf26f-8383-4582-a452-4f3c4c1fd1ab" providerId="ADAL" clId="{A203DD57-428F-472C-9879-A4E4B1491B05}" dt="2023-11-27T17:11:29.670" v="20257" actId="478"/>
          <ac:spMkLst>
            <pc:docMk/>
            <pc:sldMk cId="2604583173" sldId="320"/>
            <ac:spMk id="6" creationId="{74EDFA0C-9D2C-EA40-FEFF-ED75A7CA88AA}"/>
          </ac:spMkLst>
        </pc:spChg>
        <pc:spChg chg="add del mod">
          <ac:chgData name="Josie Gray" userId="cbebf26f-8383-4582-a452-4f3c4c1fd1ab" providerId="ADAL" clId="{A203DD57-428F-472C-9879-A4E4B1491B05}" dt="2023-11-24T16:03:09.339" v="6082" actId="478"/>
          <ac:spMkLst>
            <pc:docMk/>
            <pc:sldMk cId="2604583173" sldId="320"/>
            <ac:spMk id="6" creationId="{D2A22CA3-793B-4EEF-1504-78C83F26601C}"/>
          </ac:spMkLst>
        </pc:spChg>
        <pc:spChg chg="add del mod">
          <ac:chgData name="Josie Gray" userId="cbebf26f-8383-4582-a452-4f3c4c1fd1ab" providerId="ADAL" clId="{A203DD57-428F-472C-9879-A4E4B1491B05}" dt="2023-11-10T17:16:55.800" v="475" actId="478"/>
          <ac:spMkLst>
            <pc:docMk/>
            <pc:sldMk cId="2604583173" sldId="320"/>
            <ac:spMk id="7" creationId="{B9298556-78FB-4BF5-526B-9BA872FEEDE4}"/>
          </ac:spMkLst>
        </pc:spChg>
        <pc:spChg chg="add del mod">
          <ac:chgData name="Josie Gray" userId="cbebf26f-8383-4582-a452-4f3c4c1fd1ab" providerId="ADAL" clId="{A203DD57-428F-472C-9879-A4E4B1491B05}" dt="2023-11-27T18:14:07.528" v="22522" actId="478"/>
          <ac:spMkLst>
            <pc:docMk/>
            <pc:sldMk cId="2604583173" sldId="320"/>
            <ac:spMk id="8" creationId="{84E8531F-AA42-8F8F-26A2-E2DB1AE31905}"/>
          </ac:spMkLst>
        </pc:spChg>
        <pc:spChg chg="add del">
          <ac:chgData name="Josie Gray" userId="cbebf26f-8383-4582-a452-4f3c4c1fd1ab" providerId="ADAL" clId="{A203DD57-428F-472C-9879-A4E4B1491B05}" dt="2023-11-10T17:18:50.815" v="793" actId="22"/>
          <ac:spMkLst>
            <pc:docMk/>
            <pc:sldMk cId="2604583173" sldId="320"/>
            <ac:spMk id="9" creationId="{59B930F8-D2A1-07D7-C78A-711BAD44E8FD}"/>
          </ac:spMkLst>
        </pc:spChg>
      </pc:sldChg>
      <pc:sldChg chg="addSp delSp modSp add mod modNotesTx">
        <pc:chgData name="Josie Gray" userId="cbebf26f-8383-4582-a452-4f3c4c1fd1ab" providerId="ADAL" clId="{A203DD57-428F-472C-9879-A4E4B1491B05}" dt="2023-11-27T17:18:15.101" v="20474" actId="20577"/>
        <pc:sldMkLst>
          <pc:docMk/>
          <pc:sldMk cId="2509940041" sldId="321"/>
        </pc:sldMkLst>
        <pc:spChg chg="mod">
          <ac:chgData name="Josie Gray" userId="cbebf26f-8383-4582-a452-4f3c4c1fd1ab" providerId="ADAL" clId="{A203DD57-428F-472C-9879-A4E4B1491B05}" dt="2023-11-20T17:33:33.814" v="2233" actId="20577"/>
          <ac:spMkLst>
            <pc:docMk/>
            <pc:sldMk cId="2509940041" sldId="321"/>
            <ac:spMk id="2" creationId="{1CB610EF-7036-1F92-5BA6-086802CE9B08}"/>
          </ac:spMkLst>
        </pc:spChg>
        <pc:spChg chg="mod">
          <ac:chgData name="Josie Gray" userId="cbebf26f-8383-4582-a452-4f3c4c1fd1ab" providerId="ADAL" clId="{A203DD57-428F-472C-9879-A4E4B1491B05}" dt="2023-11-24T16:07:45.625" v="6189" actId="20577"/>
          <ac:spMkLst>
            <pc:docMk/>
            <pc:sldMk cId="2509940041" sldId="321"/>
            <ac:spMk id="3" creationId="{5DAD16C8-7FD1-6846-75D3-3C87377B6D69}"/>
          </ac:spMkLst>
        </pc:spChg>
        <pc:spChg chg="del">
          <ac:chgData name="Josie Gray" userId="cbebf26f-8383-4582-a452-4f3c4c1fd1ab" providerId="ADAL" clId="{A203DD57-428F-472C-9879-A4E4B1491B05}" dt="2023-11-27T15:21:20.419" v="10533" actId="931"/>
          <ac:spMkLst>
            <pc:docMk/>
            <pc:sldMk cId="2509940041" sldId="321"/>
            <ac:spMk id="4" creationId="{4F29AFDC-6ECC-096D-1B28-36330EAB6DC8}"/>
          </ac:spMkLst>
        </pc:spChg>
        <pc:picChg chg="add mod">
          <ac:chgData name="Josie Gray" userId="cbebf26f-8383-4582-a452-4f3c4c1fd1ab" providerId="ADAL" clId="{A203DD57-428F-472C-9879-A4E4B1491B05}" dt="2023-11-27T15:22:15.305" v="10897" actId="962"/>
          <ac:picMkLst>
            <pc:docMk/>
            <pc:sldMk cId="2509940041" sldId="321"/>
            <ac:picMk id="6" creationId="{74A1C732-E103-8616-9528-1B67E9475B9D}"/>
          </ac:picMkLst>
        </pc:picChg>
      </pc:sldChg>
      <pc:sldChg chg="addSp delSp modSp new mod modNotesTx">
        <pc:chgData name="Josie Gray" userId="cbebf26f-8383-4582-a452-4f3c4c1fd1ab" providerId="ADAL" clId="{A203DD57-428F-472C-9879-A4E4B1491B05}" dt="2023-11-27T18:41:07.986" v="22927" actId="20577"/>
        <pc:sldMkLst>
          <pc:docMk/>
          <pc:sldMk cId="2235562013" sldId="322"/>
        </pc:sldMkLst>
        <pc:spChg chg="mod">
          <ac:chgData name="Josie Gray" userId="cbebf26f-8383-4582-a452-4f3c4c1fd1ab" providerId="ADAL" clId="{A203DD57-428F-472C-9879-A4E4B1491B05}" dt="2023-11-10T17:25:35.048" v="1015" actId="27636"/>
          <ac:spMkLst>
            <pc:docMk/>
            <pc:sldMk cId="2235562013" sldId="322"/>
            <ac:spMk id="2" creationId="{A051DC96-7047-7A34-F82F-5F08FE7DFE1F}"/>
          </ac:spMkLst>
        </pc:spChg>
        <pc:spChg chg="del">
          <ac:chgData name="Josie Gray" userId="cbebf26f-8383-4582-a452-4f3c4c1fd1ab" providerId="ADAL" clId="{A203DD57-428F-472C-9879-A4E4B1491B05}" dt="2023-11-20T17:35:14.426" v="2235" actId="931"/>
          <ac:spMkLst>
            <pc:docMk/>
            <pc:sldMk cId="2235562013" sldId="322"/>
            <ac:spMk id="3" creationId="{47D7F446-A7F5-1D7F-BE40-16D3AE7D08F7}"/>
          </ac:spMkLst>
        </pc:spChg>
        <pc:spChg chg="mod ord">
          <ac:chgData name="Josie Gray" userId="cbebf26f-8383-4582-a452-4f3c4c1fd1ab" providerId="ADAL" clId="{A203DD57-428F-472C-9879-A4E4B1491B05}" dt="2023-11-27T16:50:48.659" v="17905" actId="13244"/>
          <ac:spMkLst>
            <pc:docMk/>
            <pc:sldMk cId="2235562013" sldId="322"/>
            <ac:spMk id="4" creationId="{52361A8A-1931-55CE-9F8C-2063D00784DF}"/>
          </ac:spMkLst>
        </pc:spChg>
        <pc:spChg chg="add del mod">
          <ac:chgData name="Josie Gray" userId="cbebf26f-8383-4582-a452-4f3c4c1fd1ab" providerId="ADAL" clId="{A203DD57-428F-472C-9879-A4E4B1491B05}" dt="2023-11-20T17:37:48.760" v="2240" actId="931"/>
          <ac:spMkLst>
            <pc:docMk/>
            <pc:sldMk cId="2235562013" sldId="322"/>
            <ac:spMk id="8" creationId="{D41B11FC-1018-E73A-A1EE-BD92CA96A0F7}"/>
          </ac:spMkLst>
        </pc:spChg>
        <pc:picChg chg="add mod">
          <ac:chgData name="Josie Gray" userId="cbebf26f-8383-4582-a452-4f3c4c1fd1ab" providerId="ADAL" clId="{A203DD57-428F-472C-9879-A4E4B1491B05}" dt="2023-11-27T16:51:50.445" v="18249" actId="962"/>
          <ac:picMkLst>
            <pc:docMk/>
            <pc:sldMk cId="2235562013" sldId="322"/>
            <ac:picMk id="5" creationId="{FEFDA12A-EC37-9D43-2DD0-E72D8716AE4F}"/>
          </ac:picMkLst>
        </pc:picChg>
        <pc:picChg chg="add del mod">
          <ac:chgData name="Josie Gray" userId="cbebf26f-8383-4582-a452-4f3c4c1fd1ab" providerId="ADAL" clId="{A203DD57-428F-472C-9879-A4E4B1491B05}" dt="2023-11-20T17:35:29.625" v="2239" actId="478"/>
          <ac:picMkLst>
            <pc:docMk/>
            <pc:sldMk cId="2235562013" sldId="322"/>
            <ac:picMk id="6" creationId="{E7D2A226-8236-EB53-1F45-FACE30B4F344}"/>
          </ac:picMkLst>
        </pc:picChg>
      </pc:sldChg>
      <pc:sldChg chg="modSp new del mod modNotesTx">
        <pc:chgData name="Josie Gray" userId="cbebf26f-8383-4582-a452-4f3c4c1fd1ab" providerId="ADAL" clId="{A203DD57-428F-472C-9879-A4E4B1491B05}" dt="2023-11-20T17:43:16.246" v="3157" actId="47"/>
        <pc:sldMkLst>
          <pc:docMk/>
          <pc:sldMk cId="1984558626" sldId="323"/>
        </pc:sldMkLst>
        <pc:spChg chg="mod">
          <ac:chgData name="Josie Gray" userId="cbebf26f-8383-4582-a452-4f3c4c1fd1ab" providerId="ADAL" clId="{A203DD57-428F-472C-9879-A4E4B1491B05}" dt="2023-11-10T17:26:53.676" v="1064" actId="20577"/>
          <ac:spMkLst>
            <pc:docMk/>
            <pc:sldMk cId="1984558626" sldId="323"/>
            <ac:spMk id="2" creationId="{33566F56-69AD-C8E5-2509-5E4F7858CE8F}"/>
          </ac:spMkLst>
        </pc:spChg>
        <pc:spChg chg="mod">
          <ac:chgData name="Josie Gray" userId="cbebf26f-8383-4582-a452-4f3c4c1fd1ab" providerId="ADAL" clId="{A203DD57-428F-472C-9879-A4E4B1491B05}" dt="2023-11-10T17:27:26.277" v="1096" actId="20577"/>
          <ac:spMkLst>
            <pc:docMk/>
            <pc:sldMk cId="1984558626" sldId="323"/>
            <ac:spMk id="3" creationId="{B6DA97FC-3AFF-7CC3-F19A-468D54B1A5E5}"/>
          </ac:spMkLst>
        </pc:spChg>
      </pc:sldChg>
      <pc:sldChg chg="modSp new del mod modNotesTx">
        <pc:chgData name="Josie Gray" userId="cbebf26f-8383-4582-a452-4f3c4c1fd1ab" providerId="ADAL" clId="{A203DD57-428F-472C-9879-A4E4B1491B05}" dt="2023-11-23T21:56:11.416" v="4686" actId="47"/>
        <pc:sldMkLst>
          <pc:docMk/>
          <pc:sldMk cId="3854292680" sldId="324"/>
        </pc:sldMkLst>
        <pc:spChg chg="mod">
          <ac:chgData name="Josie Gray" userId="cbebf26f-8383-4582-a452-4f3c4c1fd1ab" providerId="ADAL" clId="{A203DD57-428F-472C-9879-A4E4B1491B05}" dt="2023-11-10T17:33:19.009" v="1227" actId="20577"/>
          <ac:spMkLst>
            <pc:docMk/>
            <pc:sldMk cId="3854292680" sldId="324"/>
            <ac:spMk id="2" creationId="{17CE8877-2809-DDF3-5354-2169134758F6}"/>
          </ac:spMkLst>
        </pc:spChg>
      </pc:sldChg>
      <pc:sldChg chg="modSp new mod ord modNotesTx">
        <pc:chgData name="Josie Gray" userId="cbebf26f-8383-4582-a452-4f3c4c1fd1ab" providerId="ADAL" clId="{A203DD57-428F-472C-9879-A4E4B1491B05}" dt="2023-11-27T18:42:15.650" v="22938" actId="20577"/>
        <pc:sldMkLst>
          <pc:docMk/>
          <pc:sldMk cId="1844361466" sldId="325"/>
        </pc:sldMkLst>
        <pc:spChg chg="mod">
          <ac:chgData name="Josie Gray" userId="cbebf26f-8383-4582-a452-4f3c4c1fd1ab" providerId="ADAL" clId="{A203DD57-428F-472C-9879-A4E4B1491B05}" dt="2023-11-10T17:29:26.259" v="1145" actId="20577"/>
          <ac:spMkLst>
            <pc:docMk/>
            <pc:sldMk cId="1844361466" sldId="325"/>
            <ac:spMk id="2" creationId="{0765CFC7-5C67-F720-C8A1-1246B68ECD6A}"/>
          </ac:spMkLst>
        </pc:spChg>
        <pc:spChg chg="mod">
          <ac:chgData name="Josie Gray" userId="cbebf26f-8383-4582-a452-4f3c4c1fd1ab" providerId="ADAL" clId="{A203DD57-428F-472C-9879-A4E4B1491B05}" dt="2023-11-27T15:43:36.228" v="13193" actId="207"/>
          <ac:spMkLst>
            <pc:docMk/>
            <pc:sldMk cId="1844361466" sldId="325"/>
            <ac:spMk id="3" creationId="{61C1A9A4-05BB-D294-631D-53AF08E61208}"/>
          </ac:spMkLst>
        </pc:spChg>
      </pc:sldChg>
      <pc:sldChg chg="modSp new del mod">
        <pc:chgData name="Josie Gray" userId="cbebf26f-8383-4582-a452-4f3c4c1fd1ab" providerId="ADAL" clId="{A203DD57-428F-472C-9879-A4E4B1491B05}" dt="2023-11-23T21:56:24.965" v="4691" actId="47"/>
        <pc:sldMkLst>
          <pc:docMk/>
          <pc:sldMk cId="336904201" sldId="326"/>
        </pc:sldMkLst>
        <pc:spChg chg="mod">
          <ac:chgData name="Josie Gray" userId="cbebf26f-8383-4582-a452-4f3c4c1fd1ab" providerId="ADAL" clId="{A203DD57-428F-472C-9879-A4E4B1491B05}" dt="2023-11-10T17:30:24.722" v="1223" actId="20577"/>
          <ac:spMkLst>
            <pc:docMk/>
            <pc:sldMk cId="336904201" sldId="326"/>
            <ac:spMk id="2" creationId="{CD774819-4072-6F74-DBE6-4DB64EFA979A}"/>
          </ac:spMkLst>
        </pc:spChg>
      </pc:sldChg>
      <pc:sldChg chg="addSp delSp modSp new mod ord modClrScheme chgLayout modNotesTx">
        <pc:chgData name="Josie Gray" userId="cbebf26f-8383-4582-a452-4f3c4c1fd1ab" providerId="ADAL" clId="{A203DD57-428F-472C-9879-A4E4B1491B05}" dt="2023-11-27T18:35:22.490" v="22875" actId="20577"/>
        <pc:sldMkLst>
          <pc:docMk/>
          <pc:sldMk cId="2604484372" sldId="327"/>
        </pc:sldMkLst>
        <pc:spChg chg="mod ord">
          <ac:chgData name="Josie Gray" userId="cbebf26f-8383-4582-a452-4f3c4c1fd1ab" providerId="ADAL" clId="{A203DD57-428F-472C-9879-A4E4B1491B05}" dt="2023-11-27T16:52:14.504" v="18250" actId="13244"/>
          <ac:spMkLst>
            <pc:docMk/>
            <pc:sldMk cId="2604484372" sldId="327"/>
            <ac:spMk id="2" creationId="{B433EC95-E6D5-F15F-A707-73D003685731}"/>
          </ac:spMkLst>
        </pc:spChg>
        <pc:spChg chg="del mod ord">
          <ac:chgData name="Josie Gray" userId="cbebf26f-8383-4582-a452-4f3c4c1fd1ab" providerId="ADAL" clId="{A203DD57-428F-472C-9879-A4E4B1491B05}" dt="2023-11-10T17:35:09.017" v="1296" actId="700"/>
          <ac:spMkLst>
            <pc:docMk/>
            <pc:sldMk cId="2604484372" sldId="327"/>
            <ac:spMk id="3" creationId="{C94224E0-CB2A-CB15-225D-40FF269B0FCE}"/>
          </ac:spMkLst>
        </pc:spChg>
        <pc:spChg chg="del mod ord">
          <ac:chgData name="Josie Gray" userId="cbebf26f-8383-4582-a452-4f3c4c1fd1ab" providerId="ADAL" clId="{A203DD57-428F-472C-9879-A4E4B1491B05}" dt="2023-11-10T17:35:09.017" v="1296" actId="700"/>
          <ac:spMkLst>
            <pc:docMk/>
            <pc:sldMk cId="2604484372" sldId="327"/>
            <ac:spMk id="4" creationId="{15CA5FCD-E0D2-F705-FE4B-496291BCD66E}"/>
          </ac:spMkLst>
        </pc:spChg>
        <pc:spChg chg="add del mod ord">
          <ac:chgData name="Josie Gray" userId="cbebf26f-8383-4582-a452-4f3c4c1fd1ab" providerId="ADAL" clId="{A203DD57-428F-472C-9879-A4E4B1491B05}" dt="2023-11-10T17:35:39.597" v="1306" actId="478"/>
          <ac:spMkLst>
            <pc:docMk/>
            <pc:sldMk cId="2604484372" sldId="327"/>
            <ac:spMk id="5" creationId="{599E9B06-779A-4E88-9F12-1B64200A2F2C}"/>
          </ac:spMkLst>
        </pc:spChg>
        <pc:spChg chg="add mod ord">
          <ac:chgData name="Josie Gray" userId="cbebf26f-8383-4582-a452-4f3c4c1fd1ab" providerId="ADAL" clId="{A203DD57-428F-472C-9879-A4E4B1491B05}" dt="2023-11-27T16:52:16.115" v="18251" actId="13244"/>
          <ac:spMkLst>
            <pc:docMk/>
            <pc:sldMk cId="2604484372" sldId="327"/>
            <ac:spMk id="6" creationId="{8F0A6C6C-9D77-1F8F-0744-D96B8D2FB72E}"/>
          </ac:spMkLst>
        </pc:spChg>
        <pc:picChg chg="add mod">
          <ac:chgData name="Josie Gray" userId="cbebf26f-8383-4582-a452-4f3c4c1fd1ab" providerId="ADAL" clId="{A203DD57-428F-472C-9879-A4E4B1491B05}" dt="2023-11-27T16:26:57.046" v="16919" actId="1076"/>
          <ac:picMkLst>
            <pc:docMk/>
            <pc:sldMk cId="2604484372" sldId="327"/>
            <ac:picMk id="1026" creationId="{C3E85A97-63A8-FD80-2789-4569EA506367}"/>
          </ac:picMkLst>
        </pc:picChg>
        <pc:picChg chg="add del mod">
          <ac:chgData name="Josie Gray" userId="cbebf26f-8383-4582-a452-4f3c4c1fd1ab" providerId="ADAL" clId="{A203DD57-428F-472C-9879-A4E4B1491B05}" dt="2023-11-27T16:26:36.199" v="16915" actId="478"/>
          <ac:picMkLst>
            <pc:docMk/>
            <pc:sldMk cId="2604484372" sldId="327"/>
            <ac:picMk id="1027" creationId="{D5E4B7A3-CAB9-76BC-F5B3-D110A82DE373}"/>
          </ac:picMkLst>
        </pc:picChg>
        <pc:picChg chg="add mod">
          <ac:chgData name="Josie Gray" userId="cbebf26f-8383-4582-a452-4f3c4c1fd1ab" providerId="ADAL" clId="{A203DD57-428F-472C-9879-A4E4B1491B05}" dt="2023-11-27T16:26:52.215" v="16918" actId="1076"/>
          <ac:picMkLst>
            <pc:docMk/>
            <pc:sldMk cId="2604484372" sldId="327"/>
            <ac:picMk id="1028" creationId="{4D3B8A23-0DE0-A882-361B-CE865B34DE7E}"/>
          </ac:picMkLst>
        </pc:picChg>
      </pc:sldChg>
      <pc:sldChg chg="addSp delSp modSp new mod modNotesTx">
        <pc:chgData name="Josie Gray" userId="cbebf26f-8383-4582-a452-4f3c4c1fd1ab" providerId="ADAL" clId="{A203DD57-428F-472C-9879-A4E4B1491B05}" dt="2023-11-27T18:48:03.947" v="23648" actId="20577"/>
        <pc:sldMkLst>
          <pc:docMk/>
          <pc:sldMk cId="291847038" sldId="328"/>
        </pc:sldMkLst>
        <pc:spChg chg="mod">
          <ac:chgData name="Josie Gray" userId="cbebf26f-8383-4582-a452-4f3c4c1fd1ab" providerId="ADAL" clId="{A203DD57-428F-472C-9879-A4E4B1491B05}" dt="2023-11-10T17:38:35.075" v="1325" actId="20577"/>
          <ac:spMkLst>
            <pc:docMk/>
            <pc:sldMk cId="291847038" sldId="328"/>
            <ac:spMk id="2" creationId="{A2BA10AA-3CE5-5293-A761-E6226DB5C414}"/>
          </ac:spMkLst>
        </pc:spChg>
        <pc:spChg chg="del mod">
          <ac:chgData name="Josie Gray" userId="cbebf26f-8383-4582-a452-4f3c4c1fd1ab" providerId="ADAL" clId="{A203DD57-428F-472C-9879-A4E4B1491B05}" dt="2023-11-10T17:39:51.608" v="1539" actId="931"/>
          <ac:spMkLst>
            <pc:docMk/>
            <pc:sldMk cId="291847038" sldId="328"/>
            <ac:spMk id="3" creationId="{146C7DC8-400A-184F-8E92-FA629919A45F}"/>
          </ac:spMkLst>
        </pc:spChg>
        <pc:spChg chg="mod">
          <ac:chgData name="Josie Gray" userId="cbebf26f-8383-4582-a452-4f3c4c1fd1ab" providerId="ADAL" clId="{A203DD57-428F-472C-9879-A4E4B1491B05}" dt="2023-11-24T16:46:16.044" v="8961" actId="20577"/>
          <ac:spMkLst>
            <pc:docMk/>
            <pc:sldMk cId="291847038" sldId="328"/>
            <ac:spMk id="4" creationId="{8BC1B9DA-8214-8296-B8FF-10537BC9AE64}"/>
          </ac:spMkLst>
        </pc:spChg>
        <pc:picChg chg="add del">
          <ac:chgData name="Josie Gray" userId="cbebf26f-8383-4582-a452-4f3c4c1fd1ab" providerId="ADAL" clId="{A203DD57-428F-472C-9879-A4E4B1491B05}" dt="2023-11-24T16:46:52.835" v="9005" actId="478"/>
          <ac:picMkLst>
            <pc:docMk/>
            <pc:sldMk cId="291847038" sldId="328"/>
            <ac:picMk id="5" creationId="{984BD06A-3DB9-3CF4-D862-B1E8C627FFCF}"/>
          </ac:picMkLst>
        </pc:picChg>
        <pc:picChg chg="add mod">
          <ac:chgData name="Josie Gray" userId="cbebf26f-8383-4582-a452-4f3c4c1fd1ab" providerId="ADAL" clId="{A203DD57-428F-472C-9879-A4E4B1491B05}" dt="2023-11-24T16:48:20.754" v="9379" actId="962"/>
          <ac:picMkLst>
            <pc:docMk/>
            <pc:sldMk cId="291847038" sldId="328"/>
            <ac:picMk id="6" creationId="{DEE52325-B9E0-99EA-98CF-CF3091E6EDF8}"/>
          </ac:picMkLst>
        </pc:picChg>
      </pc:sldChg>
      <pc:sldChg chg="addSp modSp new mod ord modNotesTx">
        <pc:chgData name="Josie Gray" userId="cbebf26f-8383-4582-a452-4f3c4c1fd1ab" providerId="ADAL" clId="{A203DD57-428F-472C-9879-A4E4B1491B05}" dt="2023-11-27T18:52:50.960" v="23825" actId="20577"/>
        <pc:sldMkLst>
          <pc:docMk/>
          <pc:sldMk cId="3571124171" sldId="329"/>
        </pc:sldMkLst>
        <pc:spChg chg="mod">
          <ac:chgData name="Josie Gray" userId="cbebf26f-8383-4582-a452-4f3c4c1fd1ab" providerId="ADAL" clId="{A203DD57-428F-472C-9879-A4E4B1491B05}" dt="2023-11-10T17:44:46.073" v="1841" actId="20577"/>
          <ac:spMkLst>
            <pc:docMk/>
            <pc:sldMk cId="3571124171" sldId="329"/>
            <ac:spMk id="2" creationId="{42609161-2063-31BF-4957-B10847D34C0E}"/>
          </ac:spMkLst>
        </pc:spChg>
        <pc:spChg chg="mod">
          <ac:chgData name="Josie Gray" userId="cbebf26f-8383-4582-a452-4f3c4c1fd1ab" providerId="ADAL" clId="{A203DD57-428F-472C-9879-A4E4B1491B05}" dt="2023-11-10T17:48:08.987" v="1959" actId="14100"/>
          <ac:spMkLst>
            <pc:docMk/>
            <pc:sldMk cId="3571124171" sldId="329"/>
            <ac:spMk id="3" creationId="{567B7867-FC6C-B989-F73A-7050C1A49464}"/>
          </ac:spMkLst>
        </pc:spChg>
        <pc:spChg chg="add mod ord modVis">
          <ac:chgData name="Josie Gray" userId="cbebf26f-8383-4582-a452-4f3c4c1fd1ab" providerId="ADAL" clId="{A203DD57-428F-472C-9879-A4E4B1491B05}" dt="2023-11-24T16:32:04.016" v="6638" actId="14429"/>
          <ac:spMkLst>
            <pc:docMk/>
            <pc:sldMk cId="3571124171" sldId="329"/>
            <ac:spMk id="4" creationId="{B85BD7D9-6341-A501-A132-E9B2561E1825}"/>
          </ac:spMkLst>
        </pc:spChg>
        <pc:spChg chg="add mod">
          <ac:chgData name="Josie Gray" userId="cbebf26f-8383-4582-a452-4f3c4c1fd1ab" providerId="ADAL" clId="{A203DD57-428F-472C-9879-A4E4B1491B05}" dt="2023-11-10T17:47:43.866" v="1942" actId="962"/>
          <ac:spMkLst>
            <pc:docMk/>
            <pc:sldMk cId="3571124171" sldId="329"/>
            <ac:spMk id="5" creationId="{31638394-F63E-A45C-331A-763099D75D63}"/>
          </ac:spMkLst>
        </pc:spChg>
        <pc:spChg chg="add mod">
          <ac:chgData name="Josie Gray" userId="cbebf26f-8383-4582-a452-4f3c4c1fd1ab" providerId="ADAL" clId="{A203DD57-428F-472C-9879-A4E4B1491B05}" dt="2023-11-10T17:47:51.976" v="1958" actId="962"/>
          <ac:spMkLst>
            <pc:docMk/>
            <pc:sldMk cId="3571124171" sldId="329"/>
            <ac:spMk id="6" creationId="{84BFE1AE-9C54-3873-EB50-E906AE3BDAFA}"/>
          </ac:spMkLst>
        </pc:spChg>
      </pc:sldChg>
      <pc:sldChg chg="modSp new mod ord modAnim modNotesTx">
        <pc:chgData name="Josie Gray" userId="cbebf26f-8383-4582-a452-4f3c4c1fd1ab" providerId="ADAL" clId="{A203DD57-428F-472C-9879-A4E4B1491B05}" dt="2023-11-27T18:45:13.173" v="23239" actId="20577"/>
        <pc:sldMkLst>
          <pc:docMk/>
          <pc:sldMk cId="1365044049" sldId="330"/>
        </pc:sldMkLst>
        <pc:spChg chg="mod">
          <ac:chgData name="Josie Gray" userId="cbebf26f-8383-4582-a452-4f3c4c1fd1ab" providerId="ADAL" clId="{A203DD57-428F-472C-9879-A4E4B1491B05}" dt="2023-11-10T17:52:53.549" v="2007" actId="20577"/>
          <ac:spMkLst>
            <pc:docMk/>
            <pc:sldMk cId="1365044049" sldId="330"/>
            <ac:spMk id="2" creationId="{4F7CA533-0220-E321-6B0C-519E8B85CCA7}"/>
          </ac:spMkLst>
        </pc:spChg>
        <pc:spChg chg="mod">
          <ac:chgData name="Josie Gray" userId="cbebf26f-8383-4582-a452-4f3c4c1fd1ab" providerId="ADAL" clId="{A203DD57-428F-472C-9879-A4E4B1491B05}" dt="2023-11-27T16:09:16.234" v="15433" actId="20577"/>
          <ac:spMkLst>
            <pc:docMk/>
            <pc:sldMk cId="1365044049" sldId="330"/>
            <ac:spMk id="3" creationId="{6EFD6937-7584-BE18-0526-1AEB16B7F890}"/>
          </ac:spMkLst>
        </pc:spChg>
        <pc:spChg chg="mod">
          <ac:chgData name="Josie Gray" userId="cbebf26f-8383-4582-a452-4f3c4c1fd1ab" providerId="ADAL" clId="{A203DD57-428F-472C-9879-A4E4B1491B05}" dt="2023-11-27T16:15:13.479" v="15911" actId="20577"/>
          <ac:spMkLst>
            <pc:docMk/>
            <pc:sldMk cId="1365044049" sldId="330"/>
            <ac:spMk id="4" creationId="{7FE9DD90-EF71-C910-D0C4-D0AAD0FD4BB7}"/>
          </ac:spMkLst>
        </pc:spChg>
      </pc:sldChg>
      <pc:sldChg chg="modSp new del mod modNotesTx">
        <pc:chgData name="Josie Gray" userId="cbebf26f-8383-4582-a452-4f3c4c1fd1ab" providerId="ADAL" clId="{A203DD57-428F-472C-9879-A4E4B1491B05}" dt="2023-11-24T17:14:49.809" v="10221" actId="47"/>
        <pc:sldMkLst>
          <pc:docMk/>
          <pc:sldMk cId="1567101915" sldId="331"/>
        </pc:sldMkLst>
        <pc:spChg chg="mod">
          <ac:chgData name="Josie Gray" userId="cbebf26f-8383-4582-a452-4f3c4c1fd1ab" providerId="ADAL" clId="{A203DD57-428F-472C-9879-A4E4B1491B05}" dt="2023-11-10T17:53:00.048" v="2014" actId="20577"/>
          <ac:spMkLst>
            <pc:docMk/>
            <pc:sldMk cId="1567101915" sldId="331"/>
            <ac:spMk id="2" creationId="{62EB89A3-8438-08CE-9F1A-D8B15D9E3076}"/>
          </ac:spMkLst>
        </pc:spChg>
      </pc:sldChg>
      <pc:sldChg chg="modSp new del mod">
        <pc:chgData name="Josie Gray" userId="cbebf26f-8383-4582-a452-4f3c4c1fd1ab" providerId="ADAL" clId="{A203DD57-428F-472C-9879-A4E4B1491B05}" dt="2023-11-27T16:31:05.204" v="17349" actId="47"/>
        <pc:sldMkLst>
          <pc:docMk/>
          <pc:sldMk cId="2063684422" sldId="332"/>
        </pc:sldMkLst>
        <pc:spChg chg="mod">
          <ac:chgData name="Josie Gray" userId="cbebf26f-8383-4582-a452-4f3c4c1fd1ab" providerId="ADAL" clId="{A203DD57-428F-472C-9879-A4E4B1491B05}" dt="2023-11-10T17:53:19.948" v="2033" actId="20577"/>
          <ac:spMkLst>
            <pc:docMk/>
            <pc:sldMk cId="2063684422" sldId="332"/>
            <ac:spMk id="2" creationId="{AE42ADBD-FD4F-8455-FEFD-B5E102ACA211}"/>
          </ac:spMkLst>
        </pc:spChg>
      </pc:sldChg>
      <pc:sldChg chg="delSp modSp new mod">
        <pc:chgData name="Josie Gray" userId="cbebf26f-8383-4582-a452-4f3c4c1fd1ab" providerId="ADAL" clId="{A203DD57-428F-472C-9879-A4E4B1491B05}" dt="2023-11-20T17:51:12.917" v="3392" actId="1076"/>
        <pc:sldMkLst>
          <pc:docMk/>
          <pc:sldMk cId="1861649363" sldId="333"/>
        </pc:sldMkLst>
        <pc:spChg chg="mod">
          <ac:chgData name="Josie Gray" userId="cbebf26f-8383-4582-a452-4f3c4c1fd1ab" providerId="ADAL" clId="{A203DD57-428F-472C-9879-A4E4B1491B05}" dt="2023-11-20T17:51:12.917" v="3392" actId="1076"/>
          <ac:spMkLst>
            <pc:docMk/>
            <pc:sldMk cId="1861649363" sldId="333"/>
            <ac:spMk id="2" creationId="{7B172371-1BE0-4C76-B80A-5C5D8D351D23}"/>
          </ac:spMkLst>
        </pc:spChg>
        <pc:spChg chg="del">
          <ac:chgData name="Josie Gray" userId="cbebf26f-8383-4582-a452-4f3c4c1fd1ab" providerId="ADAL" clId="{A203DD57-428F-472C-9879-A4E4B1491B05}" dt="2023-11-20T17:51:09.069" v="3391" actId="478"/>
          <ac:spMkLst>
            <pc:docMk/>
            <pc:sldMk cId="1861649363" sldId="333"/>
            <ac:spMk id="3" creationId="{7A8CCDA8-E772-5DFC-4F8A-0A3019D2A153}"/>
          </ac:spMkLst>
        </pc:spChg>
      </pc:sldChg>
      <pc:sldChg chg="modSp new del mod">
        <pc:chgData name="Josie Gray" userId="cbebf26f-8383-4582-a452-4f3c4c1fd1ab" providerId="ADAL" clId="{A203DD57-428F-472C-9879-A4E4B1491B05}" dt="2023-11-23T21:57:16.163" v="4698" actId="47"/>
        <pc:sldMkLst>
          <pc:docMk/>
          <pc:sldMk cId="299023454" sldId="334"/>
        </pc:sldMkLst>
        <pc:spChg chg="mod">
          <ac:chgData name="Josie Gray" userId="cbebf26f-8383-4582-a452-4f3c4c1fd1ab" providerId="ADAL" clId="{A203DD57-428F-472C-9879-A4E4B1491B05}" dt="2023-11-20T17:51:33.446" v="3398" actId="20577"/>
          <ac:spMkLst>
            <pc:docMk/>
            <pc:sldMk cId="299023454" sldId="334"/>
            <ac:spMk id="3" creationId="{06C728A7-04D6-8461-4D04-2BB6535E796B}"/>
          </ac:spMkLst>
        </pc:spChg>
        <pc:spChg chg="mod">
          <ac:chgData name="Josie Gray" userId="cbebf26f-8383-4582-a452-4f3c4c1fd1ab" providerId="ADAL" clId="{A203DD57-428F-472C-9879-A4E4B1491B05}" dt="2023-11-20T17:52:05.566" v="3526" actId="20577"/>
          <ac:spMkLst>
            <pc:docMk/>
            <pc:sldMk cId="299023454" sldId="334"/>
            <ac:spMk id="4" creationId="{98877463-95C8-4DFC-D191-240106C33EC8}"/>
          </ac:spMkLst>
        </pc:spChg>
      </pc:sldChg>
      <pc:sldChg chg="modSp new mod modClrScheme chgLayout modNotesTx">
        <pc:chgData name="Josie Gray" userId="cbebf26f-8383-4582-a452-4f3c4c1fd1ab" providerId="ADAL" clId="{A203DD57-428F-472C-9879-A4E4B1491B05}" dt="2023-11-27T18:38:32.543" v="22892" actId="20577"/>
        <pc:sldMkLst>
          <pc:docMk/>
          <pc:sldMk cId="2072159374" sldId="335"/>
        </pc:sldMkLst>
        <pc:spChg chg="mod ord">
          <ac:chgData name="Josie Gray" userId="cbebf26f-8383-4582-a452-4f3c4c1fd1ab" providerId="ADAL" clId="{A203DD57-428F-472C-9879-A4E4B1491B05}" dt="2023-11-23T21:57:56.593" v="4744" actId="20577"/>
          <ac:spMkLst>
            <pc:docMk/>
            <pc:sldMk cId="2072159374" sldId="335"/>
            <ac:spMk id="2" creationId="{B884423D-49FD-EE63-0681-0CE2EEF84C78}"/>
          </ac:spMkLst>
        </pc:spChg>
        <pc:spChg chg="mod ord">
          <ac:chgData name="Josie Gray" userId="cbebf26f-8383-4582-a452-4f3c4c1fd1ab" providerId="ADAL" clId="{A203DD57-428F-472C-9879-A4E4B1491B05}" dt="2023-11-23T21:58:58.458" v="4896" actId="20577"/>
          <ac:spMkLst>
            <pc:docMk/>
            <pc:sldMk cId="2072159374" sldId="335"/>
            <ac:spMk id="3" creationId="{5EF454FC-F0F7-B863-AB97-DDBAD1FE557A}"/>
          </ac:spMkLst>
        </pc:spChg>
      </pc:sldChg>
      <pc:sldChg chg="addSp delSp modSp new mod modNotesTx">
        <pc:chgData name="Josie Gray" userId="cbebf26f-8383-4582-a452-4f3c4c1fd1ab" providerId="ADAL" clId="{A203DD57-428F-472C-9879-A4E4B1491B05}" dt="2023-11-27T18:52:16.225" v="23771" actId="5793"/>
        <pc:sldMkLst>
          <pc:docMk/>
          <pc:sldMk cId="2961675834" sldId="336"/>
        </pc:sldMkLst>
        <pc:spChg chg="mod">
          <ac:chgData name="Josie Gray" userId="cbebf26f-8383-4582-a452-4f3c4c1fd1ab" providerId="ADAL" clId="{A203DD57-428F-472C-9879-A4E4B1491B05}" dt="2023-11-20T18:38:32.419" v="3789" actId="20577"/>
          <ac:spMkLst>
            <pc:docMk/>
            <pc:sldMk cId="2961675834" sldId="336"/>
            <ac:spMk id="2" creationId="{EA257018-1606-B6A7-127D-5E4C4C33599A}"/>
          </ac:spMkLst>
        </pc:spChg>
        <pc:spChg chg="mod">
          <ac:chgData name="Josie Gray" userId="cbebf26f-8383-4582-a452-4f3c4c1fd1ab" providerId="ADAL" clId="{A203DD57-428F-472C-9879-A4E4B1491B05}" dt="2023-11-27T15:56:25.543" v="14411" actId="207"/>
          <ac:spMkLst>
            <pc:docMk/>
            <pc:sldMk cId="2961675834" sldId="336"/>
            <ac:spMk id="3" creationId="{A00FBFFE-79E0-F450-ACD7-3983B356FFD4}"/>
          </ac:spMkLst>
        </pc:spChg>
        <pc:spChg chg="del">
          <ac:chgData name="Josie Gray" userId="cbebf26f-8383-4582-a452-4f3c4c1fd1ab" providerId="ADAL" clId="{A203DD57-428F-472C-9879-A4E4B1491B05}" dt="2023-11-20T17:59:11.117" v="3783" actId="931"/>
          <ac:spMkLst>
            <pc:docMk/>
            <pc:sldMk cId="2961675834" sldId="336"/>
            <ac:spMk id="4" creationId="{5D4F3EF2-9FCB-F996-A096-23C1BC7554EA}"/>
          </ac:spMkLst>
        </pc:spChg>
        <pc:spChg chg="add del mod">
          <ac:chgData name="Josie Gray" userId="cbebf26f-8383-4582-a452-4f3c4c1fd1ab" providerId="ADAL" clId="{A203DD57-428F-472C-9879-A4E4B1491B05}" dt="2023-11-27T15:48:10.159" v="13411" actId="931"/>
          <ac:spMkLst>
            <pc:docMk/>
            <pc:sldMk cId="2961675834" sldId="336"/>
            <ac:spMk id="5" creationId="{4271946C-C1BF-F73C-2016-544CB650274E}"/>
          </ac:spMkLst>
        </pc:spChg>
        <pc:picChg chg="add del mod">
          <ac:chgData name="Josie Gray" userId="cbebf26f-8383-4582-a452-4f3c4c1fd1ab" providerId="ADAL" clId="{A203DD57-428F-472C-9879-A4E4B1491B05}" dt="2023-11-27T15:48:01.796" v="13410" actId="478"/>
          <ac:picMkLst>
            <pc:docMk/>
            <pc:sldMk cId="2961675834" sldId="336"/>
            <ac:picMk id="6" creationId="{CFDB017A-7900-B411-F267-15D69FECC6A0}"/>
          </ac:picMkLst>
        </pc:picChg>
        <pc:picChg chg="add mod">
          <ac:chgData name="Josie Gray" userId="cbebf26f-8383-4582-a452-4f3c4c1fd1ab" providerId="ADAL" clId="{A203DD57-428F-472C-9879-A4E4B1491B05}" dt="2023-11-27T16:52:53.636" v="18505" actId="962"/>
          <ac:picMkLst>
            <pc:docMk/>
            <pc:sldMk cId="2961675834" sldId="336"/>
            <ac:picMk id="8" creationId="{017AB49A-D7ED-D192-4ED2-E8A833DBE8D5}"/>
          </ac:picMkLst>
        </pc:picChg>
      </pc:sldChg>
      <pc:sldChg chg="addSp delSp modSp new del mod modClrScheme chgLayout">
        <pc:chgData name="Josie Gray" userId="cbebf26f-8383-4582-a452-4f3c4c1fd1ab" providerId="ADAL" clId="{A203DD57-428F-472C-9879-A4E4B1491B05}" dt="2023-11-27T17:02:18.366" v="20122" actId="47"/>
        <pc:sldMkLst>
          <pc:docMk/>
          <pc:sldMk cId="1238532551" sldId="337"/>
        </pc:sldMkLst>
        <pc:spChg chg="del mod ord">
          <ac:chgData name="Josie Gray" userId="cbebf26f-8383-4582-a452-4f3c4c1fd1ab" providerId="ADAL" clId="{A203DD57-428F-472C-9879-A4E4B1491B05}" dt="2023-11-20T18:39:26.334" v="3791" actId="700"/>
          <ac:spMkLst>
            <pc:docMk/>
            <pc:sldMk cId="1238532551" sldId="337"/>
            <ac:spMk id="2" creationId="{0043C512-317A-30D7-B629-9A69FB2ECDAC}"/>
          </ac:spMkLst>
        </pc:spChg>
        <pc:spChg chg="del mod ord">
          <ac:chgData name="Josie Gray" userId="cbebf26f-8383-4582-a452-4f3c4c1fd1ab" providerId="ADAL" clId="{A203DD57-428F-472C-9879-A4E4B1491B05}" dt="2023-11-20T18:39:26.334" v="3791" actId="700"/>
          <ac:spMkLst>
            <pc:docMk/>
            <pc:sldMk cId="1238532551" sldId="337"/>
            <ac:spMk id="3" creationId="{B4C0300C-CFE5-61EC-CE18-EA89E2E8BC8C}"/>
          </ac:spMkLst>
        </pc:spChg>
        <pc:spChg chg="add mod ord">
          <ac:chgData name="Josie Gray" userId="cbebf26f-8383-4582-a452-4f3c4c1fd1ab" providerId="ADAL" clId="{A203DD57-428F-472C-9879-A4E4B1491B05}" dt="2023-11-20T18:39:52.318" v="3811" actId="20577"/>
          <ac:spMkLst>
            <pc:docMk/>
            <pc:sldMk cId="1238532551" sldId="337"/>
            <ac:spMk id="4" creationId="{45F3D54D-CA82-D2E7-9D3D-5D4F1DD8D263}"/>
          </ac:spMkLst>
        </pc:spChg>
        <pc:spChg chg="add del mod ord">
          <ac:chgData name="Josie Gray" userId="cbebf26f-8383-4582-a452-4f3c4c1fd1ab" providerId="ADAL" clId="{A203DD57-428F-472C-9879-A4E4B1491B05}" dt="2023-11-20T18:39:47.902" v="3792" actId="931"/>
          <ac:spMkLst>
            <pc:docMk/>
            <pc:sldMk cId="1238532551" sldId="337"/>
            <ac:spMk id="5" creationId="{B22B9F54-7BB1-0D88-64D7-2581A1513557}"/>
          </ac:spMkLst>
        </pc:spChg>
        <pc:spChg chg="add mod ord">
          <ac:chgData name="Josie Gray" userId="cbebf26f-8383-4582-a452-4f3c4c1fd1ab" providerId="ADAL" clId="{A203DD57-428F-472C-9879-A4E4B1491B05}" dt="2023-11-20T18:41:33.627" v="3935" actId="14100"/>
          <ac:spMkLst>
            <pc:docMk/>
            <pc:sldMk cId="1238532551" sldId="337"/>
            <ac:spMk id="6" creationId="{8EBB9446-50EB-8EB6-112A-20A36061B146}"/>
          </ac:spMkLst>
        </pc:spChg>
        <pc:picChg chg="add mod">
          <ac:chgData name="Josie Gray" userId="cbebf26f-8383-4582-a452-4f3c4c1fd1ab" providerId="ADAL" clId="{A203DD57-428F-472C-9879-A4E4B1491B05}" dt="2023-11-27T16:53:30.348" v="18737" actId="962"/>
          <ac:picMkLst>
            <pc:docMk/>
            <pc:sldMk cId="1238532551" sldId="337"/>
            <ac:picMk id="8" creationId="{2DF47A89-E043-4244-2AEB-792777390F60}"/>
          </ac:picMkLst>
        </pc:picChg>
      </pc:sldChg>
      <pc:sldChg chg="addSp delSp modSp new mod modClrScheme chgLayout modNotesTx">
        <pc:chgData name="Josie Gray" userId="cbebf26f-8383-4582-a452-4f3c4c1fd1ab" providerId="ADAL" clId="{A203DD57-428F-472C-9879-A4E4B1491B05}" dt="2023-11-27T16:54:07.143" v="18856" actId="20577"/>
        <pc:sldMkLst>
          <pc:docMk/>
          <pc:sldMk cId="3765351012" sldId="338"/>
        </pc:sldMkLst>
        <pc:spChg chg="del">
          <ac:chgData name="Josie Gray" userId="cbebf26f-8383-4582-a452-4f3c4c1fd1ab" providerId="ADAL" clId="{A203DD57-428F-472C-9879-A4E4B1491B05}" dt="2023-11-27T16:47:28.548" v="17350" actId="700"/>
          <ac:spMkLst>
            <pc:docMk/>
            <pc:sldMk cId="3765351012" sldId="338"/>
            <ac:spMk id="2" creationId="{E1FA1857-67BD-9BD7-7B86-63F756C123A8}"/>
          </ac:spMkLst>
        </pc:spChg>
        <pc:spChg chg="mod ord">
          <ac:chgData name="Josie Gray" userId="cbebf26f-8383-4582-a452-4f3c4c1fd1ab" providerId="ADAL" clId="{A203DD57-428F-472C-9879-A4E4B1491B05}" dt="2023-11-27T16:47:39.161" v="17386" actId="20577"/>
          <ac:spMkLst>
            <pc:docMk/>
            <pc:sldMk cId="3765351012" sldId="338"/>
            <ac:spMk id="3" creationId="{FEE949E4-5E26-6482-5FCB-E1CEE27D60F7}"/>
          </ac:spMkLst>
        </pc:spChg>
        <pc:spChg chg="del mod ord">
          <ac:chgData name="Josie Gray" userId="cbebf26f-8383-4582-a452-4f3c4c1fd1ab" providerId="ADAL" clId="{A203DD57-428F-472C-9879-A4E4B1491B05}" dt="2023-11-27T16:47:28.548" v="17350" actId="700"/>
          <ac:spMkLst>
            <pc:docMk/>
            <pc:sldMk cId="3765351012" sldId="338"/>
            <ac:spMk id="4" creationId="{88180202-D204-C5A6-087C-C55A40F410F5}"/>
          </ac:spMkLst>
        </pc:spChg>
        <pc:spChg chg="add mod ord">
          <ac:chgData name="Josie Gray" userId="cbebf26f-8383-4582-a452-4f3c4c1fd1ab" providerId="ADAL" clId="{A203DD57-428F-472C-9879-A4E4B1491B05}" dt="2023-11-27T16:47:35.497" v="17376" actId="20577"/>
          <ac:spMkLst>
            <pc:docMk/>
            <pc:sldMk cId="3765351012" sldId="338"/>
            <ac:spMk id="5" creationId="{CE38A684-BCC2-98CC-02EE-300020A056F8}"/>
          </ac:spMkLst>
        </pc:spChg>
      </pc:sldChg>
      <pc:sldChg chg="addSp delSp modSp new mod modClrScheme chgLayout modNotesTx">
        <pc:chgData name="Josie Gray" userId="cbebf26f-8383-4582-a452-4f3c4c1fd1ab" providerId="ADAL" clId="{A203DD57-428F-472C-9879-A4E4B1491B05}" dt="2023-11-27T18:09:43.514" v="22276" actId="20577"/>
        <pc:sldMkLst>
          <pc:docMk/>
          <pc:sldMk cId="1053633888" sldId="339"/>
        </pc:sldMkLst>
        <pc:spChg chg="del mod ord">
          <ac:chgData name="Josie Gray" userId="cbebf26f-8383-4582-a452-4f3c4c1fd1ab" providerId="ADAL" clId="{A203DD57-428F-472C-9879-A4E4B1491B05}" dt="2023-11-23T21:55:02.838" v="4655" actId="700"/>
          <ac:spMkLst>
            <pc:docMk/>
            <pc:sldMk cId="1053633888" sldId="339"/>
            <ac:spMk id="2" creationId="{A6FF1BB0-F842-FB93-AAD4-E477983E2C9B}"/>
          </ac:spMkLst>
        </pc:spChg>
        <pc:spChg chg="del mod ord">
          <ac:chgData name="Josie Gray" userId="cbebf26f-8383-4582-a452-4f3c4c1fd1ab" providerId="ADAL" clId="{A203DD57-428F-472C-9879-A4E4B1491B05}" dt="2023-11-23T21:55:02.838" v="4655" actId="700"/>
          <ac:spMkLst>
            <pc:docMk/>
            <pc:sldMk cId="1053633888" sldId="339"/>
            <ac:spMk id="3" creationId="{F7933F62-9D63-C352-1FF7-42C077C7F0E1}"/>
          </ac:spMkLst>
        </pc:spChg>
        <pc:spChg chg="add mod ord">
          <ac:chgData name="Josie Gray" userId="cbebf26f-8383-4582-a452-4f3c4c1fd1ab" providerId="ADAL" clId="{A203DD57-428F-472C-9879-A4E4B1491B05}" dt="2023-11-23T21:55:06.505" v="4667" actId="20577"/>
          <ac:spMkLst>
            <pc:docMk/>
            <pc:sldMk cId="1053633888" sldId="339"/>
            <ac:spMk id="4" creationId="{DAD9A07E-20F7-D0A1-3FA7-AAC566D85F87}"/>
          </ac:spMkLst>
        </pc:spChg>
        <pc:spChg chg="add del mod ord">
          <ac:chgData name="Josie Gray" userId="cbebf26f-8383-4582-a452-4f3c4c1fd1ab" providerId="ADAL" clId="{A203DD57-428F-472C-9879-A4E4B1491B05}" dt="2023-11-27T18:09:38.034" v="22273" actId="478"/>
          <ac:spMkLst>
            <pc:docMk/>
            <pc:sldMk cId="1053633888" sldId="339"/>
            <ac:spMk id="5" creationId="{87CB02DD-B76A-FF17-01D9-21E47B61A50A}"/>
          </ac:spMkLst>
        </pc:spChg>
      </pc:sldChg>
      <pc:sldChg chg="delSp modSp add mod ord modNotesTx">
        <pc:chgData name="Josie Gray" userId="cbebf26f-8383-4582-a452-4f3c4c1fd1ab" providerId="ADAL" clId="{A203DD57-428F-472C-9879-A4E4B1491B05}" dt="2023-11-27T18:52:55.687" v="23826" actId="478"/>
        <pc:sldMkLst>
          <pc:docMk/>
          <pc:sldMk cId="4168973902" sldId="340"/>
        </pc:sldMkLst>
        <pc:spChg chg="mod">
          <ac:chgData name="Josie Gray" userId="cbebf26f-8383-4582-a452-4f3c4c1fd1ab" providerId="ADAL" clId="{A203DD57-428F-472C-9879-A4E4B1491B05}" dt="2023-11-23T21:55:16.162" v="4675" actId="20577"/>
          <ac:spMkLst>
            <pc:docMk/>
            <pc:sldMk cId="4168973902" sldId="340"/>
            <ac:spMk id="4" creationId="{DAD9A07E-20F7-D0A1-3FA7-AAC566D85F87}"/>
          </ac:spMkLst>
        </pc:spChg>
        <pc:spChg chg="del">
          <ac:chgData name="Josie Gray" userId="cbebf26f-8383-4582-a452-4f3c4c1fd1ab" providerId="ADAL" clId="{A203DD57-428F-472C-9879-A4E4B1491B05}" dt="2023-11-27T18:52:55.687" v="23826" actId="478"/>
          <ac:spMkLst>
            <pc:docMk/>
            <pc:sldMk cId="4168973902" sldId="340"/>
            <ac:spMk id="5" creationId="{87CB02DD-B76A-FF17-01D9-21E47B61A50A}"/>
          </ac:spMkLst>
        </pc:spChg>
      </pc:sldChg>
      <pc:sldChg chg="addSp delSp modSp new mod modClrScheme chgLayout">
        <pc:chgData name="Josie Gray" userId="cbebf26f-8383-4582-a452-4f3c4c1fd1ab" providerId="ADAL" clId="{A203DD57-428F-472C-9879-A4E4B1491B05}" dt="2023-11-24T16:02:20.678" v="6078" actId="700"/>
        <pc:sldMkLst>
          <pc:docMk/>
          <pc:sldMk cId="1833808825" sldId="341"/>
        </pc:sldMkLst>
        <pc:spChg chg="del mod ord">
          <ac:chgData name="Josie Gray" userId="cbebf26f-8383-4582-a452-4f3c4c1fd1ab" providerId="ADAL" clId="{A203DD57-428F-472C-9879-A4E4B1491B05}" dt="2023-11-24T16:02:14.825" v="6077" actId="700"/>
          <ac:spMkLst>
            <pc:docMk/>
            <pc:sldMk cId="1833808825" sldId="341"/>
            <ac:spMk id="2" creationId="{55A22CD4-C44D-6032-D9B7-C6204E63483A}"/>
          </ac:spMkLst>
        </pc:spChg>
        <pc:spChg chg="del mod ord">
          <ac:chgData name="Josie Gray" userId="cbebf26f-8383-4582-a452-4f3c4c1fd1ab" providerId="ADAL" clId="{A203DD57-428F-472C-9879-A4E4B1491B05}" dt="2023-11-24T16:02:14.825" v="6077" actId="700"/>
          <ac:spMkLst>
            <pc:docMk/>
            <pc:sldMk cId="1833808825" sldId="341"/>
            <ac:spMk id="3" creationId="{57930004-0131-E7FD-2129-0D73244B5AF0}"/>
          </ac:spMkLst>
        </pc:spChg>
        <pc:spChg chg="del">
          <ac:chgData name="Josie Gray" userId="cbebf26f-8383-4582-a452-4f3c4c1fd1ab" providerId="ADAL" clId="{A203DD57-428F-472C-9879-A4E4B1491B05}" dt="2023-11-24T16:02:14.825" v="6077" actId="700"/>
          <ac:spMkLst>
            <pc:docMk/>
            <pc:sldMk cId="1833808825" sldId="341"/>
            <ac:spMk id="4" creationId="{0954D989-C55D-99F4-B84E-BF5819014118}"/>
          </ac:spMkLst>
        </pc:spChg>
        <pc:spChg chg="add del mod ord">
          <ac:chgData name="Josie Gray" userId="cbebf26f-8383-4582-a452-4f3c4c1fd1ab" providerId="ADAL" clId="{A203DD57-428F-472C-9879-A4E4B1491B05}" dt="2023-11-24T16:02:20.678" v="6078" actId="700"/>
          <ac:spMkLst>
            <pc:docMk/>
            <pc:sldMk cId="1833808825" sldId="341"/>
            <ac:spMk id="5" creationId="{3EDDEA51-1C0B-8CE7-49DF-7015620B25BC}"/>
          </ac:spMkLst>
        </pc:spChg>
        <pc:spChg chg="add del mod ord">
          <ac:chgData name="Josie Gray" userId="cbebf26f-8383-4582-a452-4f3c4c1fd1ab" providerId="ADAL" clId="{A203DD57-428F-472C-9879-A4E4B1491B05}" dt="2023-11-24T16:02:20.678" v="6078" actId="700"/>
          <ac:spMkLst>
            <pc:docMk/>
            <pc:sldMk cId="1833808825" sldId="341"/>
            <ac:spMk id="6" creationId="{0F6C4C6A-1109-7747-953E-231C1D1DA361}"/>
          </ac:spMkLst>
        </pc:spChg>
        <pc:spChg chg="add mod ord">
          <ac:chgData name="Josie Gray" userId="cbebf26f-8383-4582-a452-4f3c4c1fd1ab" providerId="ADAL" clId="{A203DD57-428F-472C-9879-A4E4B1491B05}" dt="2023-11-24T16:02:20.678" v="6078" actId="700"/>
          <ac:spMkLst>
            <pc:docMk/>
            <pc:sldMk cId="1833808825" sldId="341"/>
            <ac:spMk id="7" creationId="{DBEB76CC-EC10-737B-7F64-3DB9A1BB66B0}"/>
          </ac:spMkLst>
        </pc:spChg>
        <pc:spChg chg="add mod ord">
          <ac:chgData name="Josie Gray" userId="cbebf26f-8383-4582-a452-4f3c4c1fd1ab" providerId="ADAL" clId="{A203DD57-428F-472C-9879-A4E4B1491B05}" dt="2023-11-24T16:02:20.678" v="6078" actId="700"/>
          <ac:spMkLst>
            <pc:docMk/>
            <pc:sldMk cId="1833808825" sldId="341"/>
            <ac:spMk id="8" creationId="{63DD1F13-AC7A-4F3F-E78C-4769DF6AA407}"/>
          </ac:spMkLst>
        </pc:spChg>
      </pc:sldChg>
      <pc:sldChg chg="modSp new del mod">
        <pc:chgData name="Josie Gray" userId="cbebf26f-8383-4582-a452-4f3c4c1fd1ab" providerId="ADAL" clId="{A203DD57-428F-472C-9879-A4E4B1491B05}" dt="2023-11-24T17:11:01.797" v="9893" actId="47"/>
        <pc:sldMkLst>
          <pc:docMk/>
          <pc:sldMk cId="2781049870" sldId="342"/>
        </pc:sldMkLst>
        <pc:spChg chg="mod">
          <ac:chgData name="Josie Gray" userId="cbebf26f-8383-4582-a452-4f3c4c1fd1ab" providerId="ADAL" clId="{A203DD57-428F-472C-9879-A4E4B1491B05}" dt="2023-11-24T16:13:41.238" v="6234" actId="20577"/>
          <ac:spMkLst>
            <pc:docMk/>
            <pc:sldMk cId="2781049870" sldId="342"/>
            <ac:spMk id="2" creationId="{E8395860-C143-73E4-A3F3-6457CB1CAAB6}"/>
          </ac:spMkLst>
        </pc:spChg>
        <pc:spChg chg="mod">
          <ac:chgData name="Josie Gray" userId="cbebf26f-8383-4582-a452-4f3c4c1fd1ab" providerId="ADAL" clId="{A203DD57-428F-472C-9879-A4E4B1491B05}" dt="2023-11-24T16:13:39.277" v="6229" actId="20577"/>
          <ac:spMkLst>
            <pc:docMk/>
            <pc:sldMk cId="2781049870" sldId="342"/>
            <ac:spMk id="3" creationId="{1A2F2F77-7BB3-831C-8984-BA2D5C5F79A1}"/>
          </ac:spMkLst>
        </pc:spChg>
        <pc:spChg chg="mod">
          <ac:chgData name="Josie Gray" userId="cbebf26f-8383-4582-a452-4f3c4c1fd1ab" providerId="ADAL" clId="{A203DD57-428F-472C-9879-A4E4B1491B05}" dt="2023-11-24T16:13:35.384" v="6212" actId="20577"/>
          <ac:spMkLst>
            <pc:docMk/>
            <pc:sldMk cId="2781049870" sldId="342"/>
            <ac:spMk id="4" creationId="{5888F1E5-501D-8A14-7794-8C17AEB4C1DF}"/>
          </ac:spMkLst>
        </pc:spChg>
      </pc:sldChg>
      <pc:sldChg chg="modSp new mod modNotesTx">
        <pc:chgData name="Josie Gray" userId="cbebf26f-8383-4582-a452-4f3c4c1fd1ab" providerId="ADAL" clId="{A203DD57-428F-472C-9879-A4E4B1491B05}" dt="2023-11-27T18:36:30.020" v="22878" actId="20577"/>
        <pc:sldMkLst>
          <pc:docMk/>
          <pc:sldMk cId="886140778" sldId="343"/>
        </pc:sldMkLst>
        <pc:spChg chg="mod">
          <ac:chgData name="Josie Gray" userId="cbebf26f-8383-4582-a452-4f3c4c1fd1ab" providerId="ADAL" clId="{A203DD57-428F-472C-9879-A4E4B1491B05}" dt="2023-11-24T16:17:46.159" v="6244" actId="20577"/>
          <ac:spMkLst>
            <pc:docMk/>
            <pc:sldMk cId="886140778" sldId="343"/>
            <ac:spMk id="2" creationId="{776F47B4-8BF3-8E76-EAC4-B27E327027A0}"/>
          </ac:spMkLst>
        </pc:spChg>
        <pc:spChg chg="mod">
          <ac:chgData name="Josie Gray" userId="cbebf26f-8383-4582-a452-4f3c4c1fd1ab" providerId="ADAL" clId="{A203DD57-428F-472C-9879-A4E4B1491B05}" dt="2023-11-24T17:04:02.939" v="9679" actId="20577"/>
          <ac:spMkLst>
            <pc:docMk/>
            <pc:sldMk cId="886140778" sldId="343"/>
            <ac:spMk id="3" creationId="{8C9008B2-42ED-03B4-9177-B2F3A6D493A7}"/>
          </ac:spMkLst>
        </pc:spChg>
        <pc:spChg chg="mod">
          <ac:chgData name="Josie Gray" userId="cbebf26f-8383-4582-a452-4f3c4c1fd1ab" providerId="ADAL" clId="{A203DD57-428F-472C-9879-A4E4B1491B05}" dt="2023-11-24T17:04:08.128" v="9690" actId="6549"/>
          <ac:spMkLst>
            <pc:docMk/>
            <pc:sldMk cId="886140778" sldId="343"/>
            <ac:spMk id="4" creationId="{5578EF1A-752E-3950-CB1E-2DA6E16970CD}"/>
          </ac:spMkLst>
        </pc:spChg>
      </pc:sldChg>
      <pc:sldChg chg="addSp delSp modSp new mod modClrScheme chgLayout modNotesTx">
        <pc:chgData name="Josie Gray" userId="cbebf26f-8383-4582-a452-4f3c4c1fd1ab" providerId="ADAL" clId="{A203DD57-428F-472C-9879-A4E4B1491B05}" dt="2023-11-27T16:23:56.864" v="16665" actId="20577"/>
        <pc:sldMkLst>
          <pc:docMk/>
          <pc:sldMk cId="458528294" sldId="344"/>
        </pc:sldMkLst>
        <pc:spChg chg="del mod ord">
          <ac:chgData name="Josie Gray" userId="cbebf26f-8383-4582-a452-4f3c4c1fd1ab" providerId="ADAL" clId="{A203DD57-428F-472C-9879-A4E4B1491B05}" dt="2023-11-24T17:56:45.687" v="10223" actId="700"/>
          <ac:spMkLst>
            <pc:docMk/>
            <pc:sldMk cId="458528294" sldId="344"/>
            <ac:spMk id="2" creationId="{0E77A8CB-C3C8-149E-5894-C4E276D197C8}"/>
          </ac:spMkLst>
        </pc:spChg>
        <pc:spChg chg="del mod ord">
          <ac:chgData name="Josie Gray" userId="cbebf26f-8383-4582-a452-4f3c4c1fd1ab" providerId="ADAL" clId="{A203DD57-428F-472C-9879-A4E4B1491B05}" dt="2023-11-24T17:56:45.687" v="10223" actId="700"/>
          <ac:spMkLst>
            <pc:docMk/>
            <pc:sldMk cId="458528294" sldId="344"/>
            <ac:spMk id="3" creationId="{9D96FD32-9A20-0049-11E5-66A95474D27E}"/>
          </ac:spMkLst>
        </pc:spChg>
        <pc:spChg chg="add mod ord">
          <ac:chgData name="Josie Gray" userId="cbebf26f-8383-4582-a452-4f3c4c1fd1ab" providerId="ADAL" clId="{A203DD57-428F-472C-9879-A4E4B1491B05}" dt="2023-11-24T17:56:49.986" v="10235" actId="20577"/>
          <ac:spMkLst>
            <pc:docMk/>
            <pc:sldMk cId="458528294" sldId="344"/>
            <ac:spMk id="4" creationId="{CD1419FD-E291-055C-7A32-591C3697F5F2}"/>
          </ac:spMkLst>
        </pc:spChg>
        <pc:spChg chg="add mod ord">
          <ac:chgData name="Josie Gray" userId="cbebf26f-8383-4582-a452-4f3c4c1fd1ab" providerId="ADAL" clId="{A203DD57-428F-472C-9879-A4E4B1491B05}" dt="2023-11-24T17:57:47.689" v="10532" actId="20577"/>
          <ac:spMkLst>
            <pc:docMk/>
            <pc:sldMk cId="458528294" sldId="344"/>
            <ac:spMk id="5" creationId="{328F4280-3DFD-ACBE-1189-47FE48799F74}"/>
          </ac:spMkLst>
        </pc:spChg>
      </pc:sldChg>
      <pc:sldChg chg="addSp delSp modSp new del mod modClrScheme chgLayout">
        <pc:chgData name="Josie Gray" userId="cbebf26f-8383-4582-a452-4f3c4c1fd1ab" providerId="ADAL" clId="{A203DD57-428F-472C-9879-A4E4B1491B05}" dt="2023-11-27T18:13:26.582" v="22480" actId="47"/>
        <pc:sldMkLst>
          <pc:docMk/>
          <pc:sldMk cId="353047956" sldId="345"/>
        </pc:sldMkLst>
        <pc:spChg chg="del mod ord">
          <ac:chgData name="Josie Gray" userId="cbebf26f-8383-4582-a452-4f3c4c1fd1ab" providerId="ADAL" clId="{A203DD57-428F-472C-9879-A4E4B1491B05}" dt="2023-11-27T18:13:15.912" v="22478" actId="700"/>
          <ac:spMkLst>
            <pc:docMk/>
            <pc:sldMk cId="353047956" sldId="345"/>
            <ac:spMk id="2" creationId="{322D73F1-5632-2ED7-DC97-EDA40B338789}"/>
          </ac:spMkLst>
        </pc:spChg>
        <pc:spChg chg="del mod ord">
          <ac:chgData name="Josie Gray" userId="cbebf26f-8383-4582-a452-4f3c4c1fd1ab" providerId="ADAL" clId="{A203DD57-428F-472C-9879-A4E4B1491B05}" dt="2023-11-27T18:13:15.912" v="22478" actId="700"/>
          <ac:spMkLst>
            <pc:docMk/>
            <pc:sldMk cId="353047956" sldId="345"/>
            <ac:spMk id="3" creationId="{20A550A3-93E9-65BD-317B-5EA18225F767}"/>
          </ac:spMkLst>
        </pc:spChg>
        <pc:spChg chg="add del mod ord">
          <ac:chgData name="Josie Gray" userId="cbebf26f-8383-4582-a452-4f3c4c1fd1ab" providerId="ADAL" clId="{A203DD57-428F-472C-9879-A4E4B1491B05}" dt="2023-11-27T18:13:21.384" v="22479" actId="700"/>
          <ac:spMkLst>
            <pc:docMk/>
            <pc:sldMk cId="353047956" sldId="345"/>
            <ac:spMk id="4" creationId="{CDE42E40-9197-4DF5-24F8-7C939E957838}"/>
          </ac:spMkLst>
        </pc:spChg>
        <pc:spChg chg="add del mod ord">
          <ac:chgData name="Josie Gray" userId="cbebf26f-8383-4582-a452-4f3c4c1fd1ab" providerId="ADAL" clId="{A203DD57-428F-472C-9879-A4E4B1491B05}" dt="2023-11-27T18:13:21.384" v="22479" actId="700"/>
          <ac:spMkLst>
            <pc:docMk/>
            <pc:sldMk cId="353047956" sldId="345"/>
            <ac:spMk id="5" creationId="{B417144E-9342-E398-56FC-F9960B5634DB}"/>
          </ac:spMkLst>
        </pc:spChg>
        <pc:spChg chg="add del mod ord">
          <ac:chgData name="Josie Gray" userId="cbebf26f-8383-4582-a452-4f3c4c1fd1ab" providerId="ADAL" clId="{A203DD57-428F-472C-9879-A4E4B1491B05}" dt="2023-11-27T18:13:21.384" v="22479" actId="700"/>
          <ac:spMkLst>
            <pc:docMk/>
            <pc:sldMk cId="353047956" sldId="345"/>
            <ac:spMk id="6" creationId="{98995FD4-79D3-DFE1-15C1-1CD107F73C27}"/>
          </ac:spMkLst>
        </pc:spChg>
        <pc:spChg chg="add del mod ord">
          <ac:chgData name="Josie Gray" userId="cbebf26f-8383-4582-a452-4f3c4c1fd1ab" providerId="ADAL" clId="{A203DD57-428F-472C-9879-A4E4B1491B05}" dt="2023-11-27T18:13:21.384" v="22479" actId="700"/>
          <ac:spMkLst>
            <pc:docMk/>
            <pc:sldMk cId="353047956" sldId="345"/>
            <ac:spMk id="7" creationId="{D28C3F93-6365-4EB9-CD63-A893592A94B7}"/>
          </ac:spMkLst>
        </pc:spChg>
        <pc:spChg chg="add mod ord">
          <ac:chgData name="Josie Gray" userId="cbebf26f-8383-4582-a452-4f3c4c1fd1ab" providerId="ADAL" clId="{A203DD57-428F-472C-9879-A4E4B1491B05}" dt="2023-11-27T18:13:21.384" v="22479" actId="700"/>
          <ac:spMkLst>
            <pc:docMk/>
            <pc:sldMk cId="353047956" sldId="345"/>
            <ac:spMk id="8" creationId="{9F4A6696-6F18-BFA7-B133-541656019291}"/>
          </ac:spMkLst>
        </pc:spChg>
        <pc:spChg chg="add mod ord">
          <ac:chgData name="Josie Gray" userId="cbebf26f-8383-4582-a452-4f3c4c1fd1ab" providerId="ADAL" clId="{A203DD57-428F-472C-9879-A4E4B1491B05}" dt="2023-11-27T18:13:21.384" v="22479" actId="700"/>
          <ac:spMkLst>
            <pc:docMk/>
            <pc:sldMk cId="353047956" sldId="345"/>
            <ac:spMk id="9" creationId="{926F861E-7171-0ED2-8648-AAF83B9B9E24}"/>
          </ac:spMkLst>
        </pc:spChg>
      </pc:sldChg>
      <pc:sldChg chg="new del">
        <pc:chgData name="Josie Gray" userId="cbebf26f-8383-4582-a452-4f3c4c1fd1ab" providerId="ADAL" clId="{A203DD57-428F-472C-9879-A4E4B1491B05}" dt="2023-11-27T18:19:44.813" v="22588" actId="47"/>
        <pc:sldMkLst>
          <pc:docMk/>
          <pc:sldMk cId="1234811033" sldId="345"/>
        </pc:sldMkLst>
      </pc:sldChg>
      <pc:sldChg chg="addSp delSp modSp new del mod modClrScheme chgLayout">
        <pc:chgData name="Josie Gray" userId="cbebf26f-8383-4582-a452-4f3c4c1fd1ab" providerId="ADAL" clId="{A203DD57-428F-472C-9879-A4E4B1491B05}" dt="2023-11-27T17:11:06.481" v="20255" actId="47"/>
        <pc:sldMkLst>
          <pc:docMk/>
          <pc:sldMk cId="2815691890" sldId="345"/>
        </pc:sldMkLst>
        <pc:spChg chg="del mod ord">
          <ac:chgData name="Josie Gray" userId="cbebf26f-8383-4582-a452-4f3c4c1fd1ab" providerId="ADAL" clId="{A203DD57-428F-472C-9879-A4E4B1491B05}" dt="2023-11-27T17:10:54.741" v="20253" actId="700"/>
          <ac:spMkLst>
            <pc:docMk/>
            <pc:sldMk cId="2815691890" sldId="345"/>
            <ac:spMk id="2" creationId="{AD86C77C-8FD7-5726-9B8D-82A1EA0FC7A9}"/>
          </ac:spMkLst>
        </pc:spChg>
        <pc:spChg chg="del mod ord">
          <ac:chgData name="Josie Gray" userId="cbebf26f-8383-4582-a452-4f3c4c1fd1ab" providerId="ADAL" clId="{A203DD57-428F-472C-9879-A4E4B1491B05}" dt="2023-11-27T17:10:54.741" v="20253" actId="700"/>
          <ac:spMkLst>
            <pc:docMk/>
            <pc:sldMk cId="2815691890" sldId="345"/>
            <ac:spMk id="3" creationId="{046EB3FA-2B87-5137-C40B-C8EE01DC9CE1}"/>
          </ac:spMkLst>
        </pc:spChg>
        <pc:spChg chg="del">
          <ac:chgData name="Josie Gray" userId="cbebf26f-8383-4582-a452-4f3c4c1fd1ab" providerId="ADAL" clId="{A203DD57-428F-472C-9879-A4E4B1491B05}" dt="2023-11-27T17:10:54.741" v="20253" actId="700"/>
          <ac:spMkLst>
            <pc:docMk/>
            <pc:sldMk cId="2815691890" sldId="345"/>
            <ac:spMk id="4" creationId="{DE44EA30-DA3D-495E-CB94-EB568A396A08}"/>
          </ac:spMkLst>
        </pc:spChg>
        <pc:spChg chg="add del mod ord">
          <ac:chgData name="Josie Gray" userId="cbebf26f-8383-4582-a452-4f3c4c1fd1ab" providerId="ADAL" clId="{A203DD57-428F-472C-9879-A4E4B1491B05}" dt="2023-11-27T17:11:02.099" v="20254" actId="700"/>
          <ac:spMkLst>
            <pc:docMk/>
            <pc:sldMk cId="2815691890" sldId="345"/>
            <ac:spMk id="5" creationId="{7D8FEC1D-5D63-D273-DC09-7C27491A9B34}"/>
          </ac:spMkLst>
        </pc:spChg>
        <pc:spChg chg="add del mod ord">
          <ac:chgData name="Josie Gray" userId="cbebf26f-8383-4582-a452-4f3c4c1fd1ab" providerId="ADAL" clId="{A203DD57-428F-472C-9879-A4E4B1491B05}" dt="2023-11-27T17:11:02.099" v="20254" actId="700"/>
          <ac:spMkLst>
            <pc:docMk/>
            <pc:sldMk cId="2815691890" sldId="345"/>
            <ac:spMk id="6" creationId="{B20DE406-47E4-3CAD-77CC-6AFCE5C725B8}"/>
          </ac:spMkLst>
        </pc:spChg>
        <pc:spChg chg="add mod ord">
          <ac:chgData name="Josie Gray" userId="cbebf26f-8383-4582-a452-4f3c4c1fd1ab" providerId="ADAL" clId="{A203DD57-428F-472C-9879-A4E4B1491B05}" dt="2023-11-27T17:11:02.099" v="20254" actId="700"/>
          <ac:spMkLst>
            <pc:docMk/>
            <pc:sldMk cId="2815691890" sldId="345"/>
            <ac:spMk id="7" creationId="{36C3D394-5F76-A8EE-1119-DBD99E79497C}"/>
          </ac:spMkLst>
        </pc:spChg>
        <pc:spChg chg="add mod ord">
          <ac:chgData name="Josie Gray" userId="cbebf26f-8383-4582-a452-4f3c4c1fd1ab" providerId="ADAL" clId="{A203DD57-428F-472C-9879-A4E4B1491B05}" dt="2023-11-27T17:11:02.099" v="20254" actId="700"/>
          <ac:spMkLst>
            <pc:docMk/>
            <pc:sldMk cId="2815691890" sldId="345"/>
            <ac:spMk id="8" creationId="{D682C3E8-ADA8-7AE9-DFF2-4EAC1102F1BC}"/>
          </ac:spMkLst>
        </pc:spChg>
        <pc:spChg chg="add mod ord">
          <ac:chgData name="Josie Gray" userId="cbebf26f-8383-4582-a452-4f3c4c1fd1ab" providerId="ADAL" clId="{A203DD57-428F-472C-9879-A4E4B1491B05}" dt="2023-11-27T17:11:02.099" v="20254" actId="700"/>
          <ac:spMkLst>
            <pc:docMk/>
            <pc:sldMk cId="2815691890" sldId="345"/>
            <ac:spMk id="9" creationId="{48397245-44FC-2DAE-2F3B-D3A0F59565FF}"/>
          </ac:spMkLst>
        </pc:spChg>
      </pc:sldChg>
      <pc:sldChg chg="new del">
        <pc:chgData name="Josie Gray" userId="cbebf26f-8383-4582-a452-4f3c4c1fd1ab" providerId="ADAL" clId="{A203DD57-428F-472C-9879-A4E4B1491B05}" dt="2023-11-27T17:23:42.657" v="20656" actId="47"/>
        <pc:sldMkLst>
          <pc:docMk/>
          <pc:sldMk cId="3242455138" sldId="345"/>
        </pc:sldMkLst>
      </pc:sldChg>
      <pc:sldMasterChg chg="addSldLayout delSldLayout modSldLayout">
        <pc:chgData name="Josie Gray" userId="cbebf26f-8383-4582-a452-4f3c4c1fd1ab" providerId="ADAL" clId="{A203DD57-428F-472C-9879-A4E4B1491B05}" dt="2023-11-27T18:19:16.497" v="22586" actId="255"/>
        <pc:sldMasterMkLst>
          <pc:docMk/>
          <pc:sldMasterMk cId="8065931" sldId="2147483674"/>
        </pc:sldMasterMkLst>
        <pc:sldLayoutChg chg="modSp mod">
          <pc:chgData name="Josie Gray" userId="cbebf26f-8383-4582-a452-4f3c4c1fd1ab" providerId="ADAL" clId="{A203DD57-428F-472C-9879-A4E4B1491B05}" dt="2023-11-24T16:11:21.265" v="6190" actId="14100"/>
          <pc:sldLayoutMkLst>
            <pc:docMk/>
            <pc:sldMasterMk cId="8065931" sldId="2147483674"/>
            <pc:sldLayoutMk cId="841937943" sldId="2147483688"/>
          </pc:sldLayoutMkLst>
          <pc:spChg chg="mod">
            <ac:chgData name="Josie Gray" userId="cbebf26f-8383-4582-a452-4f3c4c1fd1ab" providerId="ADAL" clId="{A203DD57-428F-472C-9879-A4E4B1491B05}" dt="2023-11-24T16:11:21.265" v="6190" actId="14100"/>
            <ac:spMkLst>
              <pc:docMk/>
              <pc:sldMasterMk cId="8065931" sldId="2147483674"/>
              <pc:sldLayoutMk cId="841937943" sldId="2147483688"/>
              <ac:spMk id="3" creationId="{00000000-0000-0000-0000-000000000000}"/>
            </ac:spMkLst>
          </pc:spChg>
        </pc:sldLayoutChg>
        <pc:sldLayoutChg chg="modSp mod">
          <pc:chgData name="Josie Gray" userId="cbebf26f-8383-4582-a452-4f3c4c1fd1ab" providerId="ADAL" clId="{A203DD57-428F-472C-9879-A4E4B1491B05}" dt="2023-11-27T18:17:23.163" v="22581" actId="14100"/>
          <pc:sldLayoutMkLst>
            <pc:docMk/>
            <pc:sldMasterMk cId="8065931" sldId="2147483674"/>
            <pc:sldLayoutMk cId="1283296750" sldId="2147483704"/>
          </pc:sldLayoutMkLst>
          <pc:spChg chg="mod">
            <ac:chgData name="Josie Gray" userId="cbebf26f-8383-4582-a452-4f3c4c1fd1ab" providerId="ADAL" clId="{A203DD57-428F-472C-9879-A4E4B1491B05}" dt="2023-11-27T18:17:23.163" v="22581" actId="14100"/>
            <ac:spMkLst>
              <pc:docMk/>
              <pc:sldMasterMk cId="8065931" sldId="2147483674"/>
              <pc:sldLayoutMk cId="1283296750" sldId="2147483704"/>
              <ac:spMk id="2" creationId="{00000000-0000-0000-0000-000000000000}"/>
            </ac:spMkLst>
          </pc:spChg>
        </pc:sldLayoutChg>
        <pc:sldLayoutChg chg="new del mod">
          <pc:chgData name="Josie Gray" userId="cbebf26f-8383-4582-a452-4f3c4c1fd1ab" providerId="ADAL" clId="{A203DD57-428F-472C-9879-A4E4B1491B05}" dt="2023-11-20T20:03:25.518" v="3976" actId="2696"/>
          <pc:sldLayoutMkLst>
            <pc:docMk/>
            <pc:sldMasterMk cId="8065931" sldId="2147483674"/>
            <pc:sldLayoutMk cId="990408029" sldId="2147483710"/>
          </pc:sldLayoutMkLst>
        </pc:sldLayoutChg>
        <pc:sldLayoutChg chg="del">
          <pc:chgData name="Josie Gray" userId="cbebf26f-8383-4582-a452-4f3c4c1fd1ab" providerId="ADAL" clId="{A203DD57-428F-472C-9879-A4E4B1491B05}" dt="2023-11-10T17:23:26.903" v="972" actId="47"/>
          <pc:sldLayoutMkLst>
            <pc:docMk/>
            <pc:sldMasterMk cId="8065931" sldId="2147483674"/>
            <pc:sldLayoutMk cId="2777647456" sldId="2147483710"/>
          </pc:sldLayoutMkLst>
        </pc:sldLayoutChg>
        <pc:sldLayoutChg chg="addSp delSp modSp add del mod modTransition setBg">
          <pc:chgData name="Josie Gray" userId="cbebf26f-8383-4582-a452-4f3c4c1fd1ab" providerId="ADAL" clId="{A203DD57-428F-472C-9879-A4E4B1491B05}" dt="2023-11-24T17:11:12.641" v="9894" actId="2696"/>
          <pc:sldLayoutMkLst>
            <pc:docMk/>
            <pc:sldMasterMk cId="8065931" sldId="2147483674"/>
            <pc:sldLayoutMk cId="3181885495" sldId="2147483710"/>
          </pc:sldLayoutMkLst>
          <pc:spChg chg="mod">
            <ac:chgData name="Josie Gray" userId="cbebf26f-8383-4582-a452-4f3c4c1fd1ab" providerId="ADAL" clId="{A203DD57-428F-472C-9879-A4E4B1491B05}" dt="2023-11-24T16:14:47.122" v="6237" actId="2711"/>
            <ac:spMkLst>
              <pc:docMk/>
              <pc:sldMasterMk cId="8065931" sldId="2147483674"/>
              <pc:sldLayoutMk cId="3181885495" sldId="2147483710"/>
              <ac:spMk id="2" creationId="{00000000-0000-0000-0000-000000000000}"/>
            </ac:spMkLst>
          </pc:spChg>
          <pc:spChg chg="mod">
            <ac:chgData name="Josie Gray" userId="cbebf26f-8383-4582-a452-4f3c4c1fd1ab" providerId="ADAL" clId="{A203DD57-428F-472C-9879-A4E4B1491B05}" dt="2023-11-24T16:11:52.894" v="6193" actId="14100"/>
            <ac:spMkLst>
              <pc:docMk/>
              <pc:sldMasterMk cId="8065931" sldId="2147483674"/>
              <pc:sldLayoutMk cId="3181885495" sldId="2147483710"/>
              <ac:spMk id="3" creationId="{00000000-0000-0000-0000-000000000000}"/>
            </ac:spMkLst>
          </pc:spChg>
          <pc:spChg chg="add del">
            <ac:chgData name="Josie Gray" userId="cbebf26f-8383-4582-a452-4f3c4c1fd1ab" providerId="ADAL" clId="{A203DD57-428F-472C-9879-A4E4B1491B05}" dt="2023-11-24T16:12:23.998" v="6194" actId="11529"/>
            <ac:spMkLst>
              <pc:docMk/>
              <pc:sldMasterMk cId="8065931" sldId="2147483674"/>
              <pc:sldLayoutMk cId="3181885495" sldId="2147483710"/>
              <ac:spMk id="4" creationId="{55A8799D-487C-E79D-FDC6-7414D1ED3DB8}"/>
            </ac:spMkLst>
          </pc:spChg>
          <pc:spChg chg="add mod">
            <ac:chgData name="Josie Gray" userId="cbebf26f-8383-4582-a452-4f3c4c1fd1ab" providerId="ADAL" clId="{A203DD57-428F-472C-9879-A4E4B1491B05}" dt="2023-11-24T16:13:04.125" v="6195" actId="255"/>
            <ac:spMkLst>
              <pc:docMk/>
              <pc:sldMasterMk cId="8065931" sldId="2147483674"/>
              <pc:sldLayoutMk cId="3181885495" sldId="2147483710"/>
              <ac:spMk id="5" creationId="{AF12B695-4B98-26BC-254F-2B46DBC741FF}"/>
            </ac:spMkLst>
          </pc:spChg>
        </pc:sldLayoutChg>
        <pc:sldLayoutChg chg="addSp delSp modSp add mod modTransition">
          <pc:chgData name="Josie Gray" userId="cbebf26f-8383-4582-a452-4f3c4c1fd1ab" providerId="ADAL" clId="{A203DD57-428F-472C-9879-A4E4B1491B05}" dt="2023-11-27T17:23:16.759" v="20654" actId="14100"/>
          <pc:sldLayoutMkLst>
            <pc:docMk/>
            <pc:sldMasterMk cId="8065931" sldId="2147483674"/>
            <pc:sldLayoutMk cId="4110828495" sldId="2147483710"/>
          </pc:sldLayoutMkLst>
          <pc:spChg chg="mod">
            <ac:chgData name="Josie Gray" userId="cbebf26f-8383-4582-a452-4f3c4c1fd1ab" providerId="ADAL" clId="{A203DD57-428F-472C-9879-A4E4B1491B05}" dt="2023-11-27T17:23:12.994" v="20653" actId="14100"/>
            <ac:spMkLst>
              <pc:docMk/>
              <pc:sldMasterMk cId="8065931" sldId="2147483674"/>
              <pc:sldLayoutMk cId="4110828495" sldId="2147483710"/>
              <ac:spMk id="3" creationId="{00000000-0000-0000-0000-000000000000}"/>
            </ac:spMkLst>
          </pc:spChg>
          <pc:spChg chg="mod">
            <ac:chgData name="Josie Gray" userId="cbebf26f-8383-4582-a452-4f3c4c1fd1ab" providerId="ADAL" clId="{A203DD57-428F-472C-9879-A4E4B1491B05}" dt="2023-11-27T17:23:08.304" v="20652" actId="14100"/>
            <ac:spMkLst>
              <pc:docMk/>
              <pc:sldMasterMk cId="8065931" sldId="2147483674"/>
              <pc:sldLayoutMk cId="4110828495" sldId="2147483710"/>
              <ac:spMk id="4" creationId="{00000000-0000-0000-0000-000000000000}"/>
            </ac:spMkLst>
          </pc:spChg>
          <pc:spChg chg="add del">
            <ac:chgData name="Josie Gray" userId="cbebf26f-8383-4582-a452-4f3c4c1fd1ab" providerId="ADAL" clId="{A203DD57-428F-472C-9879-A4E4B1491B05}" dt="2023-11-27T17:22:30.789" v="20646" actId="11529"/>
            <ac:spMkLst>
              <pc:docMk/>
              <pc:sldMasterMk cId="8065931" sldId="2147483674"/>
              <pc:sldLayoutMk cId="4110828495" sldId="2147483710"/>
              <ac:spMk id="5" creationId="{B3970001-5A0F-4895-5E2A-0237884125B4}"/>
            </ac:spMkLst>
          </pc:spChg>
          <pc:spChg chg="add mod">
            <ac:chgData name="Josie Gray" userId="cbebf26f-8383-4582-a452-4f3c4c1fd1ab" providerId="ADAL" clId="{A203DD57-428F-472C-9879-A4E4B1491B05}" dt="2023-11-27T17:23:16.759" v="20654" actId="14100"/>
            <ac:spMkLst>
              <pc:docMk/>
              <pc:sldMasterMk cId="8065931" sldId="2147483674"/>
              <pc:sldLayoutMk cId="4110828495" sldId="2147483710"/>
              <ac:spMk id="6" creationId="{2D68DA58-BDB8-2A75-3111-8A42E22D1B32}"/>
            </ac:spMkLst>
          </pc:spChg>
        </pc:sldLayoutChg>
        <pc:sldLayoutChg chg="addSp delSp modSp add mod modTransition">
          <pc:chgData name="Josie Gray" userId="cbebf26f-8383-4582-a452-4f3c4c1fd1ab" providerId="ADAL" clId="{A203DD57-428F-472C-9879-A4E4B1491B05}" dt="2023-11-27T18:19:16.497" v="22586" actId="255"/>
          <pc:sldLayoutMkLst>
            <pc:docMk/>
            <pc:sldMasterMk cId="8065931" sldId="2147483674"/>
            <pc:sldLayoutMk cId="384670989" sldId="2147483711"/>
          </pc:sldLayoutMkLst>
          <pc:spChg chg="mod">
            <ac:chgData name="Josie Gray" userId="cbebf26f-8383-4582-a452-4f3c4c1fd1ab" providerId="ADAL" clId="{A203DD57-428F-472C-9879-A4E4B1491B05}" dt="2023-11-27T18:18:10.922" v="22584" actId="14100"/>
            <ac:spMkLst>
              <pc:docMk/>
              <pc:sldMasterMk cId="8065931" sldId="2147483674"/>
              <pc:sldLayoutMk cId="384670989" sldId="2147483711"/>
              <ac:spMk id="3" creationId="{00000000-0000-0000-0000-000000000000}"/>
            </ac:spMkLst>
          </pc:spChg>
          <pc:spChg chg="add del">
            <ac:chgData name="Josie Gray" userId="cbebf26f-8383-4582-a452-4f3c4c1fd1ab" providerId="ADAL" clId="{A203DD57-428F-472C-9879-A4E4B1491B05}" dt="2023-11-27T18:18:58.132" v="22585" actId="11529"/>
            <ac:spMkLst>
              <pc:docMk/>
              <pc:sldMasterMk cId="8065931" sldId="2147483674"/>
              <pc:sldLayoutMk cId="384670989" sldId="2147483711"/>
              <ac:spMk id="4" creationId="{3735941D-1365-15A4-5BDD-9140BDA2B538}"/>
            </ac:spMkLst>
          </pc:spChg>
          <pc:spChg chg="add mod">
            <ac:chgData name="Josie Gray" userId="cbebf26f-8383-4582-a452-4f3c4c1fd1ab" providerId="ADAL" clId="{A203DD57-428F-472C-9879-A4E4B1491B05}" dt="2023-11-27T18:19:16.497" v="22586" actId="255"/>
            <ac:spMkLst>
              <pc:docMk/>
              <pc:sldMasterMk cId="8065931" sldId="2147483674"/>
              <pc:sldLayoutMk cId="384670989" sldId="2147483711"/>
              <ac:spMk id="5" creationId="{5C5100FE-1486-D16A-9948-AD88422AD6E8}"/>
            </ac:spMkLst>
          </pc:spChg>
        </pc:sldLayoutChg>
      </pc:sldMasterChg>
    </pc:docChg>
  </pc:docChgLst>
  <pc:docChgLst>
    <pc:chgData name="Josie Gray" userId="S::jgray@bccampus.ca::cbebf26f-8383-4582-a452-4f3c4c1fd1ab" providerId="AD" clId="Web-{DA4208F7-3D60-DA4C-2769-F0D17AA07654}"/>
    <pc:docChg chg="delSld modSld">
      <pc:chgData name="Josie Gray" userId="S::jgray@bccampus.ca::cbebf26f-8383-4582-a452-4f3c4c1fd1ab" providerId="AD" clId="Web-{DA4208F7-3D60-DA4C-2769-F0D17AA07654}" dt="2023-11-27T15:19:39.124" v="35"/>
      <pc:docMkLst>
        <pc:docMk/>
      </pc:docMkLst>
      <pc:sldChg chg="modNotes">
        <pc:chgData name="Josie Gray" userId="S::jgray@bccampus.ca::cbebf26f-8383-4582-a452-4f3c4c1fd1ab" providerId="AD" clId="Web-{DA4208F7-3D60-DA4C-2769-F0D17AA07654}" dt="2023-11-27T15:19:39.124" v="35"/>
        <pc:sldMkLst>
          <pc:docMk/>
          <pc:sldMk cId="2604583173" sldId="320"/>
        </pc:sldMkLst>
      </pc:sldChg>
      <pc:sldChg chg="del">
        <pc:chgData name="Josie Gray" userId="S::jgray@bccampus.ca::cbebf26f-8383-4582-a452-4f3c4c1fd1ab" providerId="AD" clId="Web-{DA4208F7-3D60-DA4C-2769-F0D17AA07654}" dt="2023-11-27T15:18:24.358" v="0"/>
        <pc:sldMkLst>
          <pc:docMk/>
          <pc:sldMk cId="1833808825" sldId="341"/>
        </pc:sldMkLst>
      </pc:sldChg>
    </pc:docChg>
  </pc:docChgLst>
  <pc:docChgLst>
    <pc:chgData name="Josie Gray" userId="S::jgray@bccampus.ca::cbebf26f-8383-4582-a452-4f3c4c1fd1ab" providerId="AD" clId="Web-{206A1E88-FC6F-2636-2A19-972B95AD9FCA}"/>
    <pc:docChg chg="addSld modSld">
      <pc:chgData name="Josie Gray" userId="S::jgray@bccampus.ca::cbebf26f-8383-4582-a452-4f3c4c1fd1ab" providerId="AD" clId="Web-{206A1E88-FC6F-2636-2A19-972B95AD9FCA}" dt="2024-01-19T17:56:12.629" v="665" actId="20577"/>
      <pc:docMkLst>
        <pc:docMk/>
      </pc:docMkLst>
      <pc:sldChg chg="modNotes">
        <pc:chgData name="Josie Gray" userId="S::jgray@bccampus.ca::cbebf26f-8383-4582-a452-4f3c4c1fd1ab" providerId="AD" clId="Web-{206A1E88-FC6F-2636-2A19-972B95AD9FCA}" dt="2024-01-19T17:45:56.075" v="67"/>
        <pc:sldMkLst>
          <pc:docMk/>
          <pc:sldMk cId="3308234735" sldId="261"/>
        </pc:sldMkLst>
      </pc:sldChg>
      <pc:sldChg chg="modNotes">
        <pc:chgData name="Josie Gray" userId="S::jgray@bccampus.ca::cbebf26f-8383-4582-a452-4f3c4c1fd1ab" providerId="AD" clId="Web-{206A1E88-FC6F-2636-2A19-972B95AD9FCA}" dt="2024-01-19T17:51:33.063" v="446"/>
        <pc:sldMkLst>
          <pc:docMk/>
          <pc:sldMk cId="252244031" sldId="271"/>
        </pc:sldMkLst>
      </pc:sldChg>
      <pc:sldChg chg="modNotes">
        <pc:chgData name="Josie Gray" userId="S::jgray@bccampus.ca::cbebf26f-8383-4582-a452-4f3c4c1fd1ab" providerId="AD" clId="Web-{206A1E88-FC6F-2636-2A19-972B95AD9FCA}" dt="2024-01-19T17:49:55.218" v="411"/>
        <pc:sldMkLst>
          <pc:docMk/>
          <pc:sldMk cId="585670436" sldId="272"/>
        </pc:sldMkLst>
      </pc:sldChg>
      <pc:sldChg chg="modNotes">
        <pc:chgData name="Josie Gray" userId="S::jgray@bccampus.ca::cbebf26f-8383-4582-a452-4f3c4c1fd1ab" providerId="AD" clId="Web-{206A1E88-FC6F-2636-2A19-972B95AD9FCA}" dt="2024-01-19T17:53:49.440" v="639"/>
        <pc:sldMkLst>
          <pc:docMk/>
          <pc:sldMk cId="1545038342" sldId="273"/>
        </pc:sldMkLst>
      </pc:sldChg>
      <pc:sldChg chg="modNotes">
        <pc:chgData name="Josie Gray" userId="S::jgray@bccampus.ca::cbebf26f-8383-4582-a452-4f3c4c1fd1ab" providerId="AD" clId="Web-{206A1E88-FC6F-2636-2A19-972B95AD9FCA}" dt="2024-01-19T17:46:41.013" v="80"/>
        <pc:sldMkLst>
          <pc:docMk/>
          <pc:sldMk cId="415521999" sldId="336"/>
        </pc:sldMkLst>
      </pc:sldChg>
      <pc:sldChg chg="modNotes">
        <pc:chgData name="Josie Gray" userId="S::jgray@bccampus.ca::cbebf26f-8383-4582-a452-4f3c4c1fd1ab" providerId="AD" clId="Web-{206A1E88-FC6F-2636-2A19-972B95AD9FCA}" dt="2024-01-19T17:49:01.733" v="301"/>
        <pc:sldMkLst>
          <pc:docMk/>
          <pc:sldMk cId="3666287148" sldId="337"/>
        </pc:sldMkLst>
      </pc:sldChg>
      <pc:sldChg chg="modSp new mod modClrScheme chgLayout">
        <pc:chgData name="Josie Gray" userId="S::jgray@bccampus.ca::cbebf26f-8383-4582-a452-4f3c4c1fd1ab" providerId="AD" clId="Web-{206A1E88-FC6F-2636-2A19-972B95AD9FCA}" dt="2024-01-19T17:56:12.629" v="665" actId="20577"/>
        <pc:sldMkLst>
          <pc:docMk/>
          <pc:sldMk cId="1501704229" sldId="339"/>
        </pc:sldMkLst>
        <pc:spChg chg="mod ord">
          <ac:chgData name="Josie Gray" userId="S::jgray@bccampus.ca::cbebf26f-8383-4582-a452-4f3c4c1fd1ab" providerId="AD" clId="Web-{206A1E88-FC6F-2636-2A19-972B95AD9FCA}" dt="2024-01-19T17:55:26.035" v="646" actId="20577"/>
          <ac:spMkLst>
            <pc:docMk/>
            <pc:sldMk cId="1501704229" sldId="339"/>
            <ac:spMk id="2" creationId="{AF54BEF3-A586-4C86-DCB8-0E1C9BDBAF28}"/>
          </ac:spMkLst>
        </pc:spChg>
        <pc:spChg chg="mod ord">
          <ac:chgData name="Josie Gray" userId="S::jgray@bccampus.ca::cbebf26f-8383-4582-a452-4f3c4c1fd1ab" providerId="AD" clId="Web-{206A1E88-FC6F-2636-2A19-972B95AD9FCA}" dt="2024-01-19T17:56:12.629" v="665" actId="20577"/>
          <ac:spMkLst>
            <pc:docMk/>
            <pc:sldMk cId="1501704229" sldId="339"/>
            <ac:spMk id="3" creationId="{BAFD63B9-E124-CF57-4E9A-171DF103197D}"/>
          </ac:spMkLst>
        </pc:spChg>
      </pc:sldChg>
    </pc:docChg>
  </pc:docChgLst>
</pc:chgInfo>
</file>

<file path=ppt/comments/modernComment_158_106F39BE.xml><?xml version="1.0" encoding="utf-8"?>
<p188:cmLst xmlns:a="http://schemas.openxmlformats.org/drawingml/2006/main" xmlns:r="http://schemas.openxmlformats.org/officeDocument/2006/relationships" xmlns:p188="http://schemas.microsoft.com/office/powerpoint/2018/8/main">
  <p188:cm id="{D2223B22-6CF7-46A0-8B48-BEF9969EE8AD}" authorId="{30186252-CB53-4917-8D37-972F703A1D6C}" created="2024-03-01T16:50:45.329">
    <ac:txMkLst xmlns:ac="http://schemas.microsoft.com/office/drawing/2013/main/command">
      <pc:docMk xmlns:pc="http://schemas.microsoft.com/office/powerpoint/2013/main/command"/>
      <pc:sldMk xmlns:pc="http://schemas.microsoft.com/office/powerpoint/2013/main/command" cId="275724734" sldId="344"/>
      <ac:spMk id="2" creationId="{A35BF42B-D47C-AF65-25DA-6DF8708F4182}"/>
      <ac:txMk cp="21" len="6">
        <ac:context len="28" hash="2558086313"/>
      </ac:txMk>
    </ac:txMkLst>
    <p188:pos x="1664804" y="778565"/>
    <p188:txBody>
      <a:bodyPr/>
      <a:lstStyle/>
      <a:p>
        <a:r>
          <a:rPr lang="en-US"/>
          <a:t>For next time: Explain the images/graphics must be inline or they will be skipped over by a screen reader.</a:t>
        </a:r>
      </a:p>
    </p188:txBody>
  </p188:cm>
</p188:cmLst>
</file>

<file path=ppt/comments/modernComment_15A_2A862AAB.xml><?xml version="1.0" encoding="utf-8"?>
<p188:cmLst xmlns:a="http://schemas.openxmlformats.org/drawingml/2006/main" xmlns:r="http://schemas.openxmlformats.org/officeDocument/2006/relationships" xmlns:p188="http://schemas.microsoft.com/office/powerpoint/2018/8/main">
  <p188:cm id="{9563227F-DED2-491A-A904-5B9AB92F5599}" authorId="{30186252-CB53-4917-8D37-972F703A1D6C}" created="2024-03-01T16:50:09.282">
    <ac:deMkLst xmlns:ac="http://schemas.microsoft.com/office/drawing/2013/main/command">
      <pc:docMk xmlns:pc="http://schemas.microsoft.com/office/powerpoint/2013/main/command"/>
      <pc:sldMk xmlns:pc="http://schemas.microsoft.com/office/powerpoint/2013/main/command" cId="713435819" sldId="346"/>
      <ac:spMk id="3" creationId="{66F73DE2-4CBE-D1ED-21A7-33A6F168C2C4}"/>
    </ac:deMkLst>
    <p188:txBody>
      <a:bodyPr/>
      <a:lstStyle/>
      <a:p>
        <a:r>
          <a:rPr lang="en-US"/>
          <a:t>For next time: Show how to change table properties to add alt text + ensure the headings are repeated across pages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15A0C1-ACB7-552E-0024-BD253B4D7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E3D73A6A-78E5-B85A-FA0D-7572F45FA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D4CE0-4A3C-41A4-AC55-AE5509F06048}" type="datetimeFigureOut">
              <a:rPr lang="en-CA" smtClean="0"/>
              <a:t>2024-03-01</a:t>
            </a:fld>
            <a:endParaRPr lang="en-CA"/>
          </a:p>
        </p:txBody>
      </p:sp>
      <p:sp>
        <p:nvSpPr>
          <p:cNvPr id="4" name="Footer Placeholder 3">
            <a:extLst>
              <a:ext uri="{FF2B5EF4-FFF2-40B4-BE49-F238E27FC236}">
                <a16:creationId xmlns:a16="http://schemas.microsoft.com/office/drawing/2014/main" id="{2EC9F325-0FB2-2C5B-2435-672F9A326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8C19D1A-C63B-9AF3-DC3E-C75C171627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688735-8F88-434E-9488-971335819667}" type="slidenum">
              <a:rPr lang="en-CA" smtClean="0"/>
              <a:t>‹#›</a:t>
            </a:fld>
            <a:endParaRPr lang="en-CA"/>
          </a:p>
        </p:txBody>
      </p:sp>
    </p:spTree>
    <p:extLst>
      <p:ext uri="{BB962C8B-B14F-4D97-AF65-F5344CB8AC3E}">
        <p14:creationId xmlns:p14="http://schemas.microsoft.com/office/powerpoint/2010/main" val="237780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lobalnews.ca/news/10306287/alberta-early-wildfire-season-100-firefight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ccampus.c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cs typeface="Calibri"/>
              </a:rPr>
              <a:t>Hello everyone! Thank you so much for joining us for the fourth topic in the accessibility bites series. </a:t>
            </a:r>
            <a:endParaRPr lang="en-US" dirty="0"/>
          </a:p>
          <a:p>
            <a:pPr>
              <a:defRPr/>
            </a:pPr>
            <a:endParaRPr lang="en-US" dirty="0"/>
          </a:p>
          <a:p>
            <a:pPr>
              <a:defRPr/>
            </a:pPr>
            <a:r>
              <a:rPr lang="en-US" dirty="0"/>
              <a:t>Before I get started, I want to highlight that you can download the slides for this session from </a:t>
            </a:r>
            <a:r>
              <a:rPr lang="en-US" b="1" dirty="0"/>
              <a:t>bit.ly/</a:t>
            </a:r>
            <a:r>
              <a:rPr lang="en-US" b="1" dirty="0" err="1"/>
              <a:t>accessbites</a:t>
            </a:r>
            <a:r>
              <a:rPr lang="en-US" dirty="0"/>
              <a:t>. My colleague will put this link directly into the chat as well. These slides are accessible and include my full speaking notes. You can use them to follow along as well go, refer back to at any time, and adapt for your own purposes. In this folder, you will also see the slides from the previous Accessibility Bites sessions.</a:t>
            </a:r>
            <a:endParaRPr lang="en-US" dirty="0">
              <a:cs typeface="Calibri"/>
            </a:endParaRPr>
          </a:p>
          <a:p>
            <a:pPr>
              <a:defRPr/>
            </a:pPr>
            <a:r>
              <a:rPr lang="en-US" dirty="0"/>
              <a:t> </a:t>
            </a:r>
            <a:endParaRPr lang="en-US" dirty="0">
              <a:cs typeface="Calibri"/>
            </a:endParaRPr>
          </a:p>
          <a:p>
            <a:pPr>
              <a:defRPr/>
            </a:pPr>
            <a:r>
              <a:rPr lang="en-US" dirty="0"/>
              <a:t>I am grateful to live and work on </a:t>
            </a:r>
            <a:r>
              <a:rPr lang="en-US" dirty="0" err="1"/>
              <a:t>Moh’kins’tsis</a:t>
            </a:r>
            <a:r>
              <a:rPr lang="en-US" dirty="0"/>
              <a:t>, which is what the Blackfoot call the area that is now the city of Calgary. This place is part of Treaty 7, signed in 1877, which includes the territories of the Blackfoot Confederacy (the Siksika, Piikani (Pee-gun-</a:t>
            </a:r>
            <a:r>
              <a:rPr lang="en-US" dirty="0" err="1"/>
              <a:t>ee</a:t>
            </a:r>
            <a:r>
              <a:rPr lang="en-US" dirty="0"/>
              <a:t>), and Kainai (Gai-nah) Nations), the Tsuut’ina Nation, and the Stoney Nakoda (including the Chin-</a:t>
            </a:r>
            <a:r>
              <a:rPr lang="en-US" dirty="0" err="1"/>
              <a:t>iki</a:t>
            </a:r>
            <a:r>
              <a:rPr lang="en-US" dirty="0"/>
              <a:t>, </a:t>
            </a:r>
            <a:r>
              <a:rPr lang="en-US" dirty="0" err="1"/>
              <a:t>Bearspaw</a:t>
            </a:r>
            <a:r>
              <a:rPr lang="en-US" dirty="0"/>
              <a:t>, and Wesley Nations). This place is also home to Métis Nation of Alberta, Region 3. As part of my land acknowledgement today, I wanted to talk a little bit about fire. There was a news article last week declaring that the province of Alberta has declared an early start to the fire season, which allows them to start preparing earlier. Last year's fire season broke records, </a:t>
            </a:r>
            <a:r>
              <a:rPr lang="en-US" dirty="0" err="1"/>
              <a:t>buring</a:t>
            </a:r>
            <a:r>
              <a:rPr lang="en-US" dirty="0"/>
              <a:t> about 10 times the </a:t>
            </a:r>
            <a:r>
              <a:rPr lang="en-US" dirty="0" err="1"/>
              <a:t>the</a:t>
            </a:r>
            <a:r>
              <a:rPr lang="en-US" dirty="0"/>
              <a:t> amount of land as the five-year average (source: </a:t>
            </a:r>
            <a:r>
              <a:rPr lang="en-US" dirty="0">
                <a:hlinkClick r:id="rId3"/>
              </a:rPr>
              <a:t>Alberta declares early start to wildfire season due to warm and dry weather</a:t>
            </a:r>
            <a:r>
              <a:rPr lang="en-US" dirty="0"/>
              <a:t>). This heavily affected Indigenous communities in Northern Alberta, including many who lost homes. And smoke pollution affected the whole country and beyond. And this year is expected to be worse, due to the incredibly mild and very dry winter we've had so far. By this time last year, there had been 9 new forest fires in Alberta. This year there have been 30 new fires already. Looking at the history of wildfires in Canada, it's important to note that many Indigenous nations have traditional knowledge around using fire and controlled burns to care for the land, knowledge that was devalued and disregarded in </a:t>
            </a:r>
            <a:r>
              <a:rPr lang="en-US" dirty="0" err="1"/>
              <a:t>favour</a:t>
            </a:r>
            <a:r>
              <a:rPr lang="en-US" dirty="0"/>
              <a:t> of a colonial approach of fire suppression and economic extraction. In addition, historically, Indigenous peoples have been blamed for wildfires set by settlers and industry as a way to justify removing them from their lands, especially from national parks, like Banff. Now, Indigenous communities are generally the most vulnerable to wild fires. So wild fires are very much a climate justice issue, a disability justice issue, and a racial justice issue. </a:t>
            </a:r>
            <a:endParaRPr lang="en-US" dirty="0">
              <a:ea typeface="Calibri"/>
              <a:cs typeface="Calibri"/>
            </a:endParaRPr>
          </a:p>
          <a:p>
            <a:pPr>
              <a:defRPr/>
            </a:pPr>
            <a:r>
              <a:rPr lang="en-US" dirty="0"/>
              <a:t> </a:t>
            </a: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effectLst/>
              </a:rPr>
              <a:t>My name is Josie Gray</a:t>
            </a:r>
            <a:r>
              <a:rPr lang="en-US" dirty="0"/>
              <a:t>,</a:t>
            </a:r>
            <a:r>
              <a:rPr lang="en-US" dirty="0">
                <a:effectLst/>
              </a:rPr>
              <a:t> </a:t>
            </a:r>
            <a:r>
              <a:rPr lang="en-US" dirty="0"/>
              <a:t>and I use she/her pronouns. For those who can’t see me, I am a white woman in my late-twenties with mid-length blond hair, glasses, and a septum piercing. I work for BCcampus, and I have been working in digital accessibility in education for seven years and I have a Master’s of Design in Inclusive Design. The things I will be sharing throughout this series have come from my experience in making educational materials more accessible to disabled students. However, it’s important to recognize I am not a disabled person, and that disability is a huge category and there is a huge amount of diversity even among people with similar disabilities. I say this because I do not know everything of what it is to make something accessible to all people, and what may work for one person may not work for another. So I really want to encourage you to dig into all of the topics and seek out further learning, especially from people with lived experience.</a:t>
            </a:r>
            <a:endParaRPr lang="en-US" dirty="0">
              <a:cs typeface="Calibri"/>
            </a:endParaRPr>
          </a:p>
          <a:p>
            <a:pPr>
              <a:buFont typeface="Arial" panose="020B0604020202020204" pitchFamily="34" charset="0"/>
              <a:defRPr/>
            </a:pPr>
            <a:endParaRPr lang="en-US" dirty="0">
              <a:ea typeface="Noto Sans"/>
              <a:cs typeface="Calibri"/>
            </a:endParaRPr>
          </a:p>
          <a:p>
            <a:pPr>
              <a:defRPr/>
            </a:pPr>
            <a:r>
              <a:rPr lang="en-US" dirty="0"/>
              <a:t>Welcome to the fifth session of the Accessibility Bites series, a series that looks at different accessibility topics related to teaching and learning in post-secondary.</a:t>
            </a:r>
            <a:endParaRPr lang="en-US" dirty="0">
              <a:cs typeface="Calibri"/>
            </a:endParaRPr>
          </a:p>
          <a:p>
            <a:pPr>
              <a:defRPr/>
            </a:pPr>
            <a:endParaRPr lang="en-US" dirty="0"/>
          </a:p>
          <a:p>
            <a:pPr>
              <a:defRPr/>
            </a:pPr>
            <a:r>
              <a:rPr lang="en-US" dirty="0"/>
              <a:t>For today’s topic, we are exploring word documents. I will be using Microsoft Word to demonstrate everything, but all of these practices apply wherever you might be writing digital content, whether that be Google docs, websites, the learning management system, etc.  </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a:ea typeface="Calibri"/>
                <a:cs typeface="Calibri"/>
              </a:rPr>
              <a:t>You also need to pay attention to how you use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in your </a:t>
            </a:r>
            <a:r>
              <a:rPr lang="en-US" dirty="0">
                <a:solidFill>
                  <a:srgbClr val="000000"/>
                </a:solidFill>
                <a:latin typeface="Calibri"/>
                <a:ea typeface="Calibri"/>
                <a:cs typeface="Calibri"/>
              </a:rPr>
              <a:t>document</a:t>
            </a:r>
            <a:r>
              <a:rPr lang="en-US" b="0" i="0" u="none" strike="noStrike" dirty="0">
                <a:solidFill>
                  <a:srgbClr val="000000"/>
                </a:solidFill>
                <a:effectLst/>
                <a:latin typeface="Calibri"/>
                <a:ea typeface="Calibri"/>
                <a:cs typeface="Calibri"/>
              </a:rPr>
              <a:t>. This is important for people who have low or poor-contrast vision, are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blind, or for those who use a device with a monochrome display or who may be printing in black and white. In general, information should never be conveyed by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alone.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For example, here are two versions of the same bar graph charting student device preferences. The first graph uses the </a:t>
            </a:r>
            <a:r>
              <a:rPr lang="en-US" b="0" i="0" u="none" strike="noStrike" dirty="0" err="1">
                <a:solidFill>
                  <a:srgbClr val="000000"/>
                </a:solidFill>
                <a:effectLst/>
                <a:latin typeface="Calibri" panose="020F0502020204030204" pitchFamily="34" charset="0"/>
              </a:rPr>
              <a:t>colours</a:t>
            </a:r>
            <a:r>
              <a:rPr lang="en-US" b="0" i="0" u="none" strike="noStrike" dirty="0">
                <a:solidFill>
                  <a:srgbClr val="000000"/>
                </a:solidFill>
                <a:effectLst/>
                <a:latin typeface="Calibri" panose="020F0502020204030204" pitchFamily="34" charset="0"/>
              </a:rPr>
              <a:t> red, blue, and green to differentiate between students who prefer desktops, smartphones, or laptops. </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fontAlgn="base"/>
            <a:r>
              <a:rPr lang="en-US" i="1" dirty="0">
                <a:solidFill>
                  <a:srgbClr val="000000"/>
                </a:solidFill>
                <a:latin typeface="Calibri"/>
                <a:ea typeface="Calibri"/>
                <a:cs typeface="Calibri"/>
              </a:rPr>
              <a:t>[Hit next to change graph to grey scale] </a:t>
            </a:r>
            <a:r>
              <a:rPr lang="en-US" b="0" i="0" u="none" strike="noStrike" dirty="0">
                <a:solidFill>
                  <a:srgbClr val="000000"/>
                </a:solidFill>
                <a:effectLst/>
                <a:latin typeface="Calibri"/>
                <a:ea typeface="Calibri"/>
                <a:cs typeface="Calibri"/>
              </a:rPr>
              <a:t>When the same graph is seen in greyscale, it becomes really difficult to tell which bar corresponds with which category. The red and the green look almost identical. This may be a serious barrier for someone who has a hard time differentiating between. </a:t>
            </a:r>
            <a:r>
              <a:rPr lang="en-US" b="0" i="0" dirty="0">
                <a:solidFill>
                  <a:srgbClr val="000000"/>
                </a:solidFill>
                <a:effectLst/>
                <a:latin typeface="Calibri"/>
                <a:ea typeface="Calibri"/>
                <a:cs typeface="Calibri"/>
              </a:rPr>
              <a:t>​</a:t>
            </a:r>
            <a:endParaRPr lang="en-US" b="0" i="0">
              <a:effectLst/>
              <a:latin typeface="Calibri"/>
              <a:ea typeface="Calibri"/>
              <a:cs typeface="Calibri"/>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This problem can be solved by using </a:t>
            </a:r>
            <a:r>
              <a:rPr lang="en-US" b="0" i="0" u="none" strike="noStrike" dirty="0" err="1">
                <a:solidFill>
                  <a:srgbClr val="000000"/>
                </a:solidFill>
                <a:effectLst/>
                <a:latin typeface="Calibri" panose="020F0502020204030204" pitchFamily="34" charset="0"/>
              </a:rPr>
              <a:t>colours</a:t>
            </a:r>
            <a:r>
              <a:rPr lang="en-US" b="0" i="0" u="none" strike="noStrike" dirty="0">
                <a:solidFill>
                  <a:srgbClr val="000000"/>
                </a:solidFill>
                <a:effectLst/>
                <a:latin typeface="Calibri" panose="020F0502020204030204" pitchFamily="34" charset="0"/>
              </a:rPr>
              <a:t> with higher contrast ratios, and by adding labels to each bar, as shown in the second example. Adding labels to each bar ensures that the meaning of this graph is not only being conveyed by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CA" b="0" i="0" dirty="0">
                <a:solidFill>
                  <a:srgbClr val="000000"/>
                </a:solidFill>
                <a:effectLst/>
                <a:latin typeface="Calibri" panose="020F0502020204030204" pitchFamily="34" charset="0"/>
              </a:rPr>
              <a:t>​</a:t>
            </a:r>
            <a:endParaRPr lang="en-CA" b="0" i="0"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121312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Calibri"/>
                <a:ea typeface="Calibri"/>
                <a:cs typeface="Calibri"/>
              </a:rPr>
              <a:t>So let's look at </a:t>
            </a:r>
            <a:r>
              <a:rPr lang="en-US" dirty="0" err="1">
                <a:solidFill>
                  <a:srgbClr val="000000"/>
                </a:solidFill>
                <a:latin typeface="Calibri"/>
                <a:ea typeface="Calibri"/>
                <a:cs typeface="Calibri"/>
              </a:rPr>
              <a:t>colour</a:t>
            </a:r>
            <a:r>
              <a:rPr lang="en-US" dirty="0">
                <a:solidFill>
                  <a:srgbClr val="000000"/>
                </a:solidFill>
                <a:latin typeface="Calibri"/>
                <a:ea typeface="Calibri"/>
                <a:cs typeface="Calibri"/>
              </a:rPr>
              <a:t> contrast for text content. So</a:t>
            </a:r>
            <a:r>
              <a:rPr lang="en-US" b="0" i="0" u="none" strike="noStrike" dirty="0">
                <a:solidFill>
                  <a:srgbClr val="000000"/>
                </a:solidFill>
                <a:effectLst/>
                <a:latin typeface="Calibri"/>
                <a:ea typeface="Calibri"/>
                <a:cs typeface="Calibri"/>
              </a:rPr>
              <a:t> on the screen, I have a document that is using a darkish blue for headings on a white background. Let’s test if this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combination is accessible.</a:t>
            </a:r>
            <a:r>
              <a:rPr lang="en-US" b="0" i="0" dirty="0">
                <a:solidFill>
                  <a:srgbClr val="808080"/>
                </a:solidFill>
                <a:effectLst/>
                <a:latin typeface="Calibri"/>
                <a:ea typeface="Calibri"/>
                <a:cs typeface="Calibri"/>
              </a:rPr>
              <a:t>​</a:t>
            </a:r>
            <a:endParaRPr lang="en-US" b="0" i="0" dirty="0">
              <a:effectLst/>
              <a:latin typeface="Calibri"/>
              <a:ea typeface="Calibri"/>
              <a:cs typeface="Calibri"/>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a:ea typeface="Calibri" panose="020F0502020204030204"/>
                <a:cs typeface="Calibri" panose="020F0502020204030204"/>
              </a:rPr>
              <a:t>When testing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contrast, you need to use the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hex codes. Hex codes allow you to communicate the exact shade of a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To find out the hex code of text in Microsoft Word, select the text, go to the font </a:t>
            </a:r>
            <a:r>
              <a:rPr lang="en-US" b="0" i="0" u="none" strike="noStrike" dirty="0" err="1">
                <a:solidFill>
                  <a:srgbClr val="000000"/>
                </a:solidFill>
                <a:effectLst/>
                <a:latin typeface="Calibri"/>
                <a:ea typeface="Calibri"/>
                <a:cs typeface="Calibri"/>
              </a:rPr>
              <a:t>colour</a:t>
            </a:r>
            <a:r>
              <a:rPr lang="en-US" b="0" i="0" u="none" strike="noStrike" dirty="0">
                <a:solidFill>
                  <a:srgbClr val="000000"/>
                </a:solidFill>
                <a:effectLst/>
                <a:latin typeface="Calibri"/>
                <a:ea typeface="Calibri"/>
                <a:cs typeface="Calibri"/>
              </a:rPr>
              <a:t> drop down, go to “more </a:t>
            </a:r>
            <a:r>
              <a:rPr lang="en-US" b="0" i="0" u="none" strike="noStrike" dirty="0" err="1">
                <a:solidFill>
                  <a:srgbClr val="000000"/>
                </a:solidFill>
                <a:effectLst/>
                <a:latin typeface="Calibri"/>
                <a:ea typeface="Calibri"/>
                <a:cs typeface="Calibri"/>
              </a:rPr>
              <a:t>colours</a:t>
            </a:r>
            <a:r>
              <a:rPr lang="en-US" b="0" i="0" u="none" strike="noStrike" dirty="0">
                <a:solidFill>
                  <a:srgbClr val="000000"/>
                </a:solidFill>
                <a:effectLst/>
                <a:latin typeface="Calibri"/>
                <a:ea typeface="Calibri"/>
                <a:cs typeface="Calibri"/>
              </a:rPr>
              <a:t>” and then under the “custom” tab, there will be a “Hex” textbox with the </a:t>
            </a:r>
            <a:r>
              <a:rPr lang="en-US" b="0" i="0" u="none" strike="noStrike" dirty="0" err="1">
                <a:solidFill>
                  <a:srgbClr val="000000"/>
                </a:solidFill>
                <a:effectLst/>
                <a:latin typeface="Calibri"/>
                <a:ea typeface="Calibri"/>
                <a:cs typeface="Calibri"/>
              </a:rPr>
              <a:t>colour’s</a:t>
            </a:r>
            <a:r>
              <a:rPr lang="en-US" b="0" i="0" u="none" strike="noStrike" dirty="0">
                <a:solidFill>
                  <a:srgbClr val="000000"/>
                </a:solidFill>
                <a:effectLst/>
                <a:latin typeface="Calibri"/>
                <a:ea typeface="Calibri"/>
                <a:cs typeface="Calibri"/>
              </a:rPr>
              <a:t> hex code. Hex codes generally have 6 characters are a combination of numbers and letters.</a:t>
            </a:r>
            <a:r>
              <a:rPr lang="en-US" b="0" i="0" dirty="0">
                <a:solidFill>
                  <a:srgbClr val="808080"/>
                </a:solidFill>
                <a:effectLst/>
                <a:latin typeface="Calibri"/>
                <a:ea typeface="Calibri"/>
                <a:cs typeface="Calibri"/>
              </a:rPr>
              <a:t>​</a:t>
            </a:r>
            <a:endParaRPr lang="en-US" b="0" i="0" dirty="0">
              <a:effectLst/>
              <a:latin typeface="Calibri"/>
              <a:ea typeface="Calibri"/>
              <a:cs typeface="Calibri"/>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So for this example, the hex code 365F91. And the hex code of the white background is </a:t>
            </a:r>
            <a:r>
              <a:rPr lang="en-US" b="0" i="0" u="none" strike="noStrike" dirty="0" err="1">
                <a:solidFill>
                  <a:srgbClr val="000000"/>
                </a:solidFill>
                <a:effectLst/>
                <a:latin typeface="Calibri" panose="020F0502020204030204" pitchFamily="34" charset="0"/>
              </a:rPr>
              <a:t>ffffff</a:t>
            </a:r>
            <a:r>
              <a:rPr lang="en-US" b="0" i="0" u="none" strike="noStrike" dirty="0">
                <a:solidFill>
                  <a:srgbClr val="000000"/>
                </a:solidFill>
                <a:effectLst/>
                <a:latin typeface="Calibri" panose="020F0502020204030204" pitchFamily="34" charset="0"/>
              </a:rPr>
              <a:t> (6 fs). </a:t>
            </a:r>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Then I would open up a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contrast checker. There are lots online, but the one I’ve used here is at https://webaim.org/resources/contrastchecker/.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I put the text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as the foreground and change the background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to white. Then the tool will tell me if that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combination passes for normal text, which would be the main text of your document, and for large text, like headings. In this case, this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combo passes WCAG AA for normal text and large text, so we can use in in the document.</a:t>
            </a:r>
            <a:endParaRPr lang="en-US" b="0" i="0"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172098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And the final step before sharing your document is to run an accessibility check. Microsoft Word’s accessibility checker doesn’t check everything, but it can be helpful for flagging text that should be a heading or images that don’t have alt text.</a:t>
            </a:r>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You can find the Accessibility Checker under the “Review” tab.</a:t>
            </a:r>
            <a:endParaRPr lang="en-CA" b="0" i="0"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162358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recap what I've covered:</a:t>
            </a:r>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135200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51208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Thank you so much everyone for attending this session! It's the last Accessibility Bites session we have schedule, but I do know we would love to host most in the future.</a:t>
            </a:r>
          </a:p>
          <a:p>
            <a:endParaRPr lang="en-US" dirty="0">
              <a:ea typeface="Calibri" panose="020F0502020204030204"/>
              <a:cs typeface="Calibri" panose="020F0502020204030204"/>
            </a:endParaRPr>
          </a:p>
          <a:p>
            <a:r>
              <a:rPr lang="en-US" dirty="0">
                <a:ea typeface="Calibri" panose="020F0502020204030204"/>
                <a:cs typeface="Calibri" panose="020F0502020204030204"/>
              </a:rPr>
              <a:t>You can find the webinar recordings from the last sessions at media.bccampus.ca. And you can download the slides from all of the sessions at bit.ly/</a:t>
            </a:r>
            <a:r>
              <a:rPr lang="en-US" dirty="0" err="1">
                <a:ea typeface="Calibri" panose="020F0502020204030204"/>
                <a:cs typeface="Calibri" panose="020F0502020204030204"/>
              </a:rPr>
              <a:t>accessbites</a:t>
            </a:r>
            <a:r>
              <a:rPr lang="en-US" dirty="0">
                <a:ea typeface="Calibri" panose="020F0502020204030204"/>
                <a:cs typeface="Calibri" panose="020F0502020204030204"/>
              </a:rPr>
              <a:t>.</a:t>
            </a:r>
          </a:p>
          <a:p>
            <a:endParaRPr lang="en-US" dirty="0">
              <a:ea typeface="Calibri" panose="020F0502020204030204"/>
              <a:cs typeface="Calibri" panose="020F0502020204030204"/>
            </a:endParaRPr>
          </a:p>
          <a:p>
            <a:r>
              <a:rPr lang="en-US" dirty="0">
                <a:ea typeface="Calibri" panose="020F0502020204030204"/>
                <a:cs typeface="Calibri" panose="020F0502020204030204"/>
              </a:rPr>
              <a:t>We also have a feedback form for this session posted in the chat. If you have time to fill it out, we would greatly appreciate it. That information allows us to report on our activities and identify how we can improve.</a:t>
            </a:r>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184071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Here is what you can expect from the session today. </a:t>
            </a:r>
          </a:p>
          <a:p>
            <a:endParaRPr lang="en-US" dirty="0">
              <a:cs typeface="Calibri" panose="020F0502020204030204"/>
            </a:endParaRPr>
          </a:p>
          <a:p>
            <a:r>
              <a:rPr lang="en-US" dirty="0">
                <a:cs typeface="Calibri" panose="020F0502020204030204"/>
              </a:rPr>
              <a:t>For the first 15 minutes, I will present some core practices that are needed to make content in Word documents accessible. And we will use any time we have left for additional discussion and questions as well as an activity.</a:t>
            </a: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79043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So before we get farther into this topic, we need to understand accessibility. </a:t>
            </a:r>
          </a:p>
          <a:p>
            <a:endParaRPr lang="en-CA" dirty="0">
              <a:cs typeface="Calibri"/>
            </a:endParaRPr>
          </a:p>
          <a:p>
            <a:r>
              <a:rPr lang="en-CA" dirty="0">
                <a:cs typeface="Calibri"/>
              </a:rPr>
              <a:t>For this series, when we talk about accessibility, we are specifically talking about what is needed to ensure people with disabilities can have equitable access to education.</a:t>
            </a:r>
            <a:endParaRPr lang="en-CA" dirty="0"/>
          </a:p>
          <a:p>
            <a:endParaRPr lang="en-CA" dirty="0">
              <a:cs typeface="Calibri"/>
            </a:endParaRPr>
          </a:p>
          <a:p>
            <a:r>
              <a:rPr lang="en-CA" dirty="0">
                <a:cs typeface="Calibri"/>
              </a:rPr>
              <a:t>To make education accessible, we must design and create resources, experiences, tools, and spaces that allow for and support the diversity of our bodies and minds. </a:t>
            </a:r>
            <a:r>
              <a:rPr lang="en-CA" dirty="0"/>
              <a:t>So rather than focusing on what we think is normal or average, we are going to start from a place where we expect and plan for the presence of diversity and work to build in flexibility and choice so people can access their education in a way that works for them.</a:t>
            </a:r>
            <a:endParaRPr lang="en-CA" dirty="0">
              <a:cs typeface="Calibri"/>
            </a:endParaRPr>
          </a:p>
          <a:p>
            <a:endParaRPr lang="en-CA" dirty="0">
              <a:cs typeface="Calibri"/>
            </a:endParaRPr>
          </a:p>
          <a:p>
            <a:r>
              <a:rPr lang="en-CA" dirty="0">
                <a:cs typeface="Calibri"/>
              </a:rPr>
              <a:t>Although accessibility can benefit everyone, the needs of disabled people are the priority and focus of accessibility work.</a:t>
            </a: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74887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the most important thing when writing digital content is to use proper headings and to not just change the text size or make text bold to visually make it look like a heading.</a:t>
            </a:r>
          </a:p>
          <a:p>
            <a:endParaRPr lang="en-US" dirty="0">
              <a:ea typeface="Calibri"/>
              <a:cs typeface="Calibri"/>
            </a:endParaRPr>
          </a:p>
          <a:p>
            <a:r>
              <a:rPr lang="en-US" dirty="0">
                <a:ea typeface="Calibri"/>
                <a:cs typeface="Calibri"/>
              </a:rPr>
              <a:t>Headings give your document structure and show how topics relate to each other. When you use proper headings, it ensures people who use screen readers can navigate the document. When someone is using a screen reader, they have the option of reading through just the headings so they can get an overview of the topics covered and decide where to start to read. Without proper headings, that person would be forced to read the document beginning to end.</a:t>
            </a:r>
          </a:p>
          <a:p>
            <a:endParaRPr lang="en-US" dirty="0">
              <a:ea typeface="Calibri"/>
              <a:cs typeface="Calibri"/>
            </a:endParaRPr>
          </a:p>
          <a:p>
            <a:r>
              <a:rPr lang="en-US" dirty="0">
                <a:ea typeface="Calibri"/>
                <a:cs typeface="Calibri"/>
              </a:rPr>
              <a:t>When you use headings, you will have to decide which heading level to use. The heading level communicates how topics relate to each other. For example, heading 1 is generally the title of the document or a web page. Heading two is for the main topics in the document, and heading 3 is the sub topics, etc. For people who are reading visually, the levels are generally communicated by the size and style of the text (for example, all headings 2s will look the same, and they will generally use smaller text than heading 1). For people using screen readers, their screen reader will tell them which heading level the text is. Using the correct heading levels is important as it supports comprehension and allows people to begin to build mental models of how the various topics in a document relate to each other. As such, you should never skip heading levels. For example, if your previous heading was a heading 2 your next heading level should not be a heading 4. Using headings will also make your life easier. It will ensure your document looks consistent all the way through and will allow you to automatically generate a table of contents.</a:t>
            </a:r>
          </a:p>
          <a:p>
            <a:endParaRPr lang="en-US" dirty="0">
              <a:ea typeface="Calibri"/>
              <a:cs typeface="Calibri"/>
            </a:endParaRPr>
          </a:p>
          <a:p>
            <a:r>
              <a:rPr lang="en-US" dirty="0">
                <a:ea typeface="Calibri"/>
                <a:cs typeface="Calibri"/>
              </a:rPr>
              <a:t>I have a screenshot of a syllabus set up in a Word document. This document uses proper headings, and I've went in and added the heading level to make it easy to see what text is using what heading level. The document title "Provincial Biology Course Syllabus" is using a heading 1. And then "Course Objectives," "Required Texts, Readings, &amp; Resources," and "Course Schedule" all use heading 2. </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426421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insert headings in Microsoft Word:</a:t>
            </a:r>
          </a:p>
          <a:p>
            <a:pPr marL="228600" indent="-228600">
              <a:buFont typeface="+mj-lt"/>
              <a:buAutoNum type="arabicPeriod"/>
            </a:pPr>
            <a:r>
              <a:rPr lang="en-US" dirty="0"/>
              <a:t>First, select the text you want to mark as a heading. </a:t>
            </a:r>
          </a:p>
          <a:p>
            <a:pPr marL="228600" indent="-228600">
              <a:buFont typeface="+mj-lt"/>
              <a:buAutoNum type="arabicPeriod"/>
            </a:pPr>
            <a:r>
              <a:rPr lang="en-US" dirty="0"/>
              <a:t>Then make sure you have the “Home” tab open along the top. Look for the section of the Home tab labelled “Styles” – this will contain all of the heading levels. </a:t>
            </a:r>
          </a:p>
          <a:p>
            <a:pPr marL="228600" indent="-228600">
              <a:buFont typeface="+mj-lt"/>
              <a:buAutoNum type="arabicPeriod"/>
            </a:pPr>
            <a:r>
              <a:rPr lang="en-US" dirty="0"/>
              <a:t>Select the correct heading level for the text you have selected. In this case, I am selecting Heading 2. </a:t>
            </a:r>
          </a:p>
          <a:p>
            <a:pPr marL="228600" indent="-228600">
              <a:buFont typeface="+mj-lt"/>
              <a:buAutoNum type="arabicPeriod"/>
            </a:pPr>
            <a:endParaRPr lang="en-US" dirty="0"/>
          </a:p>
          <a:p>
            <a:r>
              <a:rPr lang="en-US" dirty="0"/>
              <a:t>If you’re trying to identify if text is set up as a heading, put your cursor inside the text and open the style menu. If that text has a heading level assigned, the heading level will be highlighted in the styles menu. </a:t>
            </a:r>
          </a:p>
          <a:p>
            <a:endParaRPr lang="en-US" dirty="0"/>
          </a:p>
          <a:p>
            <a:r>
              <a:rPr lang="en-US" dirty="0"/>
              <a:t>If you don’t like the default styles Microsoft Word has for headings, you can modify them. Just right click the heading level you want to edit in the “Styles” menu and select “Modify.” This will open up another window where you can change the font, </a:t>
            </a:r>
            <a:r>
              <a:rPr lang="en-US" dirty="0" err="1"/>
              <a:t>colour</a:t>
            </a:r>
            <a:r>
              <a:rPr lang="en-US" dirty="0"/>
              <a:t>, and text size of the heading. Once you’re done, the changes will be applied to all text in your document that is using that heading level.</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41144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a:cs typeface="Calibri"/>
              </a:rPr>
              <a:t>For images, you need to ensure that all images in your </a:t>
            </a:r>
            <a:r>
              <a:rPr lang="en-US" dirty="0">
                <a:solidFill>
                  <a:srgbClr val="000000"/>
                </a:solidFill>
                <a:latin typeface="Calibri"/>
                <a:cs typeface="Calibri"/>
              </a:rPr>
              <a:t>document</a:t>
            </a:r>
            <a:r>
              <a:rPr lang="en-US" b="0" i="0" u="none" strike="noStrike" dirty="0">
                <a:solidFill>
                  <a:srgbClr val="000000"/>
                </a:solidFill>
                <a:effectLst/>
                <a:latin typeface="Calibri"/>
                <a:cs typeface="Calibri"/>
              </a:rPr>
              <a:t> that convey information have alternative text, which is a written description of what is happening in the image for those who can’t see it.</a:t>
            </a:r>
            <a:r>
              <a:rPr lang="en-US" b="0" i="0" dirty="0">
                <a:solidFill>
                  <a:srgbClr val="808080"/>
                </a:solidFill>
                <a:effectLst/>
                <a:latin typeface="Calibri"/>
                <a:cs typeface="Calibri"/>
              </a:rPr>
              <a:t>​</a:t>
            </a:r>
            <a:endParaRPr lang="en-US" b="0" i="0" dirty="0">
              <a:effectLst/>
              <a:latin typeface="Calibri"/>
              <a:cs typeface="Calibri"/>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fontAlgn="base"/>
            <a:r>
              <a:rPr lang="en-US" b="0" i="0" u="none" strike="noStrike" dirty="0">
                <a:solidFill>
                  <a:srgbClr val="000000"/>
                </a:solidFill>
                <a:effectLst/>
                <a:latin typeface="Calibri"/>
                <a:cs typeface="Calibri"/>
              </a:rPr>
              <a:t>To add alt text, right click the image and select “View alt text.” A box will pop up with space to add your alt text. In this example, I’ve already added alt text. It reads: </a:t>
            </a:r>
            <a:r>
              <a:rPr lang="en-US" dirty="0">
                <a:solidFill>
                  <a:srgbClr val="000000"/>
                </a:solidFill>
                <a:latin typeface="Calibri"/>
                <a:cs typeface="Calibri"/>
              </a:rPr>
              <a:t>An aerial view of a lake surrounded by mountains.</a:t>
            </a:r>
            <a:endParaRPr lang="en-US" b="0" i="0" dirty="0">
              <a:effectLst/>
            </a:endParaRPr>
          </a:p>
          <a:p>
            <a:pPr algn="l" rtl="0" fontAlgn="base"/>
            <a:r>
              <a:rPr lang="en-US" b="0" i="0" dirty="0">
                <a:solidFill>
                  <a:srgbClr val="80808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a:cs typeface="Calibri"/>
              </a:rPr>
              <a:t>If you have an image in your document that you don’t think is relevant to the content and you want people who are using screen readers to skip over the image, you can mark the image as decorative. But only do this if the image really is not relevant.</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 are unsure how to describe images, we covered that topic in a previous accessibility bites session, so be sure to go back and explore that content.</a:t>
            </a:r>
            <a:endParaRPr lang="en-CA" b="0" i="0"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216168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linking in your word document, make sure you are using descriptive link text. This means the text of the link should describe the destination of the link. </a:t>
            </a:r>
          </a:p>
          <a:p>
            <a:endParaRPr lang="en-US" dirty="0">
              <a:cs typeface="Calibri"/>
            </a:endParaRPr>
          </a:p>
          <a:p>
            <a:r>
              <a:rPr lang="en-US" dirty="0">
                <a:cs typeface="Calibri"/>
              </a:rPr>
              <a:t>So here are three examples of ways that you  might set up links </a:t>
            </a:r>
            <a:r>
              <a:rPr lang="en-US" i="1" dirty="0">
                <a:cs typeface="Calibri"/>
              </a:rPr>
              <a:t>(read through the examples)</a:t>
            </a:r>
            <a:r>
              <a:rPr lang="en-US" dirty="0">
                <a:cs typeface="Calibri"/>
              </a:rPr>
              <a:t>.</a:t>
            </a:r>
            <a:endParaRPr lang="en-US">
              <a:ea typeface="Calibri"/>
              <a:cs typeface="Calibri"/>
            </a:endParaRPr>
          </a:p>
          <a:p>
            <a:endParaRPr lang="en-US" dirty="0">
              <a:ea typeface="Calibri"/>
              <a:cs typeface="Calibri"/>
            </a:endParaRPr>
          </a:p>
          <a:p>
            <a:r>
              <a:rPr lang="en-US" dirty="0">
                <a:ea typeface="Calibri"/>
                <a:cs typeface="Calibri"/>
              </a:rPr>
              <a:t>So which of these three examples do you think is the most accessible?</a:t>
            </a:r>
          </a:p>
          <a:p>
            <a:endParaRPr lang="en-US" dirty="0">
              <a:ea typeface="Calibri"/>
              <a:cs typeface="Calibri"/>
            </a:endParaRPr>
          </a:p>
          <a:p>
            <a:r>
              <a:rPr lang="en-US" dirty="0">
                <a:ea typeface="Calibri"/>
                <a:cs typeface="Calibri"/>
              </a:rPr>
              <a:t>The answer is 3, because it uses the title of the website as the link text. The reason for this is that someone using a screen reader is able to have their </a:t>
            </a:r>
            <a:r>
              <a:rPr lang="en-US" dirty="0" err="1">
                <a:ea typeface="Calibri"/>
                <a:cs typeface="Calibri"/>
              </a:rPr>
              <a:t>screenreader</a:t>
            </a:r>
            <a:r>
              <a:rPr lang="en-US" dirty="0">
                <a:ea typeface="Calibri"/>
                <a:cs typeface="Calibri"/>
              </a:rPr>
              <a:t> read out all of the links on the page. When it does that, it will read out the link text only. It will not include the surrounding sentence. So if a screen reader were to read out the links on this slide, it would say: Here, link. </a:t>
            </a:r>
            <a:r>
              <a:rPr lang="en-US" dirty="0">
                <a:ea typeface="Calibri"/>
                <a:cs typeface="Calibri"/>
                <a:hlinkClick r:id="rId3"/>
              </a:rPr>
              <a:t>https://bccampus.ca/</a:t>
            </a:r>
            <a:r>
              <a:rPr lang="en-US" dirty="0">
                <a:ea typeface="Calibri"/>
                <a:cs typeface="Calibri"/>
              </a:rPr>
              <a:t>, link. </a:t>
            </a:r>
            <a:r>
              <a:rPr lang="en-US" dirty="0" err="1">
                <a:ea typeface="Calibri"/>
                <a:cs typeface="Calibri"/>
              </a:rPr>
              <a:t>BCcampus</a:t>
            </a:r>
            <a:r>
              <a:rPr lang="en-US" dirty="0">
                <a:ea typeface="Calibri"/>
                <a:cs typeface="Calibri"/>
              </a:rPr>
              <a:t>, link. Only one of those options makes it really clear where clicking that link will take us. We could figure it out with the URL, but not all URLs are so short, and it can be very annoying to have an entire URL read out.</a:t>
            </a: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179025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When using lists, make sure they are structured as proper lists. This means you should use the numbered or bulleted list option available in the Microsoft editor. This is usually pretty easy, as Microsoft Word can generally identify when you are writing a list and it will set is up as a list. Using the built-in list options in Microsoft Word will ensure the lists will be recognized and navigated by someone using a screen reader.</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273219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When you are creating tables in Microsoft Word, keep them simple. Do not use merged or split cells as that make make them very difficult for someone using a screen reader to interpret.</a:t>
            </a:r>
          </a:p>
          <a:p>
            <a:endParaRPr lang="en-US" dirty="0">
              <a:ea typeface="Calibri"/>
              <a:cs typeface="Calibri"/>
            </a:endParaRPr>
          </a:p>
          <a:p>
            <a:r>
              <a:rPr lang="en-US" dirty="0">
                <a:ea typeface="Calibri"/>
                <a:cs typeface="Calibri"/>
              </a:rPr>
              <a:t>In addition, you should indicate which cells are the headers of your table by using the check boxes under the "Table Design" tab in Microsoft Word.</a:t>
            </a:r>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177009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912"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2163913"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2163912"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833479" y="273845"/>
            <a:ext cx="7419173"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833479" y="1369219"/>
            <a:ext cx="7419173"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82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305435" y="4489647"/>
            <a:ext cx="7372073" cy="435130"/>
          </a:xfrm>
        </p:spPr>
        <p:txBody>
          <a:bodyPr>
            <a:normAutofit/>
          </a:bodyPr>
          <a:lstStyle>
            <a:lvl1pPr marL="0" indent="0">
              <a:buNone/>
              <a:defRPr sz="1000"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dirty="0"/>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3152077" y="273845"/>
            <a:ext cx="5785806" cy="994172"/>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305435" y="1369219"/>
            <a:ext cx="7372073" cy="3057124"/>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dirty="0"/>
              <a:t>Blank</a:t>
            </a:r>
          </a:p>
        </p:txBody>
      </p:sp>
    </p:spTree>
    <p:extLst>
      <p:ext uri="{BB962C8B-B14F-4D97-AF65-F5344CB8AC3E}">
        <p14:creationId xmlns:p14="http://schemas.microsoft.com/office/powerpoint/2010/main" val="233600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796358"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796359"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796358"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Attributions</a:t>
            </a:r>
          </a:p>
        </p:txBody>
      </p:sp>
    </p:spTree>
    <p:extLst>
      <p:ext uri="{BB962C8B-B14F-4D97-AF65-F5344CB8AC3E}">
        <p14:creationId xmlns:p14="http://schemas.microsoft.com/office/powerpoint/2010/main" val="386881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14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ith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3685"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783686"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783685"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126059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ark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79" y="1070919"/>
            <a:ext cx="8064843" cy="1312523"/>
          </a:xfrm>
        </p:spPr>
        <p:txBody>
          <a:bodyPr anchor="b">
            <a:normAutofit/>
          </a:bodyPr>
          <a:lstStyle>
            <a:lvl1pPr algn="ctr">
              <a:defRPr sz="4400"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3" name="Subtitle 2"/>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d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392194" y="1070919"/>
            <a:ext cx="6359612" cy="1312523"/>
          </a:xfrm>
        </p:spPr>
        <p:txBody>
          <a:bodyPr anchor="b">
            <a:normAutofit/>
          </a:bodyPr>
          <a:lstStyle>
            <a:lvl1pPr algn="ctr">
              <a:defRPr sz="4400"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74294"/>
            <a:ext cx="6858000" cy="2513235"/>
          </a:xfrm>
        </p:spPr>
        <p:txBody>
          <a:bodyPr anchor="ctr">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3487529"/>
            <a:ext cx="6858000" cy="1004957"/>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342900" indent="0">
              <a:buNone/>
              <a:defRPr/>
            </a:lvl2pPr>
          </a:lstStyle>
          <a:p>
            <a:pPr lvl="0"/>
            <a:r>
              <a:rPr lang="en-US" dirty="0"/>
              <a:t>- Source of quote</a:t>
            </a:r>
          </a:p>
          <a:p>
            <a:pPr lvl="1"/>
            <a:endParaRPr lang="en-CA" dirty="0"/>
          </a:p>
        </p:txBody>
      </p:sp>
    </p:spTree>
    <p:extLst>
      <p:ext uri="{BB962C8B-B14F-4D97-AF65-F5344CB8AC3E}">
        <p14:creationId xmlns:p14="http://schemas.microsoft.com/office/powerpoint/2010/main" val="128329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(Two Column)</a:t>
            </a:r>
          </a:p>
        </p:txBody>
      </p:sp>
      <p:sp>
        <p:nvSpPr>
          <p:cNvPr id="3" name="Content Placeholder 2"/>
          <p:cNvSpPr>
            <a:spLocks noGrp="1"/>
          </p:cNvSpPr>
          <p:nvPr>
            <p:ph sz="half" idx="1"/>
          </p:nvPr>
        </p:nvSpPr>
        <p:spPr>
          <a:xfrm>
            <a:off x="380326" y="1456565"/>
            <a:ext cx="3943351"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456565"/>
            <a:ext cx="4191674"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(Two Column)</a:t>
            </a:r>
          </a:p>
        </p:txBody>
      </p:sp>
      <p:sp>
        <p:nvSpPr>
          <p:cNvPr id="3" name="Content Placeholder 2"/>
          <p:cNvSpPr>
            <a:spLocks noGrp="1"/>
          </p:cNvSpPr>
          <p:nvPr>
            <p:ph sz="half" idx="1"/>
          </p:nvPr>
        </p:nvSpPr>
        <p:spPr>
          <a:xfrm>
            <a:off x="380326" y="1456565"/>
            <a:ext cx="2665378"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10129" y="1456565"/>
            <a:ext cx="2665378"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2D68DA58-BDB8-2A75-3111-8A42E22D1B32}"/>
              </a:ext>
            </a:extLst>
          </p:cNvPr>
          <p:cNvSpPr>
            <a:spLocks noGrp="1"/>
          </p:cNvSpPr>
          <p:nvPr>
            <p:ph sz="quarter" idx="10"/>
          </p:nvPr>
        </p:nvSpPr>
        <p:spPr>
          <a:xfrm>
            <a:off x="6098296" y="1434128"/>
            <a:ext cx="2665377" cy="3175000"/>
          </a:xfrm>
        </p:spPr>
        <p:txBody>
          <a:bodyPr>
            <a:noAutofit/>
          </a:bodyPr>
          <a:lstStyle>
            <a:lvl1pPr>
              <a:defRPr sz="2400">
                <a:latin typeface="Noto Sans" panose="020B0502040504020204" pitchFamily="34" charset="0"/>
                <a:ea typeface="Noto Sans" panose="020B0502040504020204" pitchFamily="34" charset="0"/>
                <a:cs typeface="Noto Sans" panose="020B0502040504020204" pitchFamily="34" charset="0"/>
              </a:defRPr>
            </a:lvl1pPr>
            <a:lvl2pPr>
              <a:defRPr sz="2400">
                <a:latin typeface="Noto Sans" panose="020B0502040504020204" pitchFamily="34" charset="0"/>
                <a:ea typeface="Noto Sans" panose="020B0502040504020204" pitchFamily="34" charset="0"/>
                <a:cs typeface="Noto Sans" panose="020B0502040504020204" pitchFamily="34" charset="0"/>
              </a:defRPr>
            </a:lvl2pPr>
            <a:lvl3pPr>
              <a:defRPr sz="2400">
                <a:latin typeface="Noto Sans" panose="020B0502040504020204" pitchFamily="34" charset="0"/>
                <a:ea typeface="Noto Sans" panose="020B0502040504020204" pitchFamily="34" charset="0"/>
                <a:cs typeface="Noto Sans" panose="020B0502040504020204" pitchFamily="34" charset="0"/>
              </a:defRPr>
            </a:lvl3pPr>
            <a:lvl4pPr>
              <a:defRPr sz="2400">
                <a:latin typeface="Noto Sans" panose="020B0502040504020204" pitchFamily="34" charset="0"/>
                <a:ea typeface="Noto Sans" panose="020B0502040504020204" pitchFamily="34" charset="0"/>
                <a:cs typeface="Noto Sans" panose="020B0502040504020204" pitchFamily="34" charset="0"/>
              </a:defRPr>
            </a:lvl4pPr>
            <a:lvl5pPr>
              <a:defRPr sz="2400">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1082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891348" y="1369219"/>
            <a:ext cx="7431311" cy="3073079"/>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3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 Center Title with Refer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891348" y="1369219"/>
            <a:ext cx="7431311" cy="2781249"/>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C5100FE-1486-D16A-9948-AD88422AD6E8}"/>
              </a:ext>
            </a:extLst>
          </p:cNvPr>
          <p:cNvSpPr>
            <a:spLocks noGrp="1"/>
          </p:cNvSpPr>
          <p:nvPr>
            <p:ph type="body" sz="quarter" idx="10"/>
          </p:nvPr>
        </p:nvSpPr>
        <p:spPr>
          <a:xfrm>
            <a:off x="890588" y="4208463"/>
            <a:ext cx="7432675" cy="376237"/>
          </a:xfrm>
        </p:spPr>
        <p:txBody>
          <a:bodyPr>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8467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709" r:id="rId2"/>
    <p:sldLayoutId id="2147483675" r:id="rId3"/>
    <p:sldLayoutId id="2147483703" r:id="rId4"/>
    <p:sldLayoutId id="2147483704" r:id="rId5"/>
    <p:sldLayoutId id="2147483678" r:id="rId6"/>
    <p:sldLayoutId id="2147483710" r:id="rId7"/>
    <p:sldLayoutId id="2147483688" r:id="rId8"/>
    <p:sldLayoutId id="2147483711" r:id="rId9"/>
    <p:sldLayoutId id="2147483706" r:id="rId10"/>
    <p:sldLayoutId id="2147483702" r:id="rId11"/>
    <p:sldLayoutId id="2147483708" r:id="rId12"/>
    <p:sldLayoutId id="2147483707" r:id="rId13"/>
    <p:sldLayoutId id="2147483712" r:id="rId14"/>
  </p:sldLayoutIdLst>
  <p:txStyles>
    <p:titleStyle>
      <a:lvl1pPr algn="l" defTabSz="685800" rtl="0" eaLnBrk="1" latinLnBrk="0" hangingPunct="1">
        <a:lnSpc>
          <a:spcPct val="90000"/>
        </a:lnSpc>
        <a:spcBef>
          <a:spcPct val="0"/>
        </a:spcBef>
        <a:buNone/>
        <a:defRPr sz="33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it.ly/accessbit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hyperlink" Target="https://opentextbc.ca/accessibilitytoolkit/chapter/images/"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accessbite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58_106F39BE.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open.bccampus.c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bccampus.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5A_2A862AAB.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a:xfrm>
            <a:off x="904072" y="956031"/>
            <a:ext cx="6107821" cy="1550661"/>
          </a:xfrm>
        </p:spPr>
        <p:txBody>
          <a:bodyPr/>
          <a:lstStyle/>
          <a:p>
            <a:r>
              <a:rPr lang="en-CA" dirty="0">
                <a:latin typeface="Noto Sans Thin"/>
              </a:rPr>
              <a:t>Word Documents</a:t>
            </a:r>
            <a:endParaRPr lang="en-CA" dirty="0"/>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a:xfrm>
            <a:off x="904072" y="2521901"/>
            <a:ext cx="7335855" cy="694826"/>
          </a:xfrm>
        </p:spPr>
        <p:txBody>
          <a:bodyPr vert="horz" lIns="91440" tIns="45720" rIns="91440" bIns="45720" rtlCol="0" anchor="t">
            <a:normAutofit/>
          </a:bodyPr>
          <a:lstStyle/>
          <a:p>
            <a:r>
              <a:rPr lang="en-US">
                <a:latin typeface="Noto Sans Medium"/>
              </a:rPr>
              <a:t>Download slides: </a:t>
            </a:r>
            <a:r>
              <a:rPr lang="en-US">
                <a:latin typeface="Noto Sans Medium"/>
                <a:hlinkClick r:id="rId4"/>
              </a:rPr>
              <a:t>bit.ly/accessbites</a:t>
            </a:r>
            <a:r>
              <a:rPr lang="en-US">
                <a:latin typeface="Noto Sans Medium"/>
              </a:rPr>
              <a:t> </a:t>
            </a:r>
            <a:endParaRPr lang="en-US"/>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904072" y="3216727"/>
            <a:ext cx="4031936" cy="1214535"/>
          </a:xfrm>
        </p:spPr>
        <p:txBody>
          <a:bodyPr vert="horz" lIns="91440" tIns="45720" rIns="91440" bIns="45720" rtlCol="0" anchor="t">
            <a:normAutofit/>
          </a:bodyPr>
          <a:lstStyle/>
          <a:p>
            <a:r>
              <a:rPr lang="en-CA" dirty="0">
                <a:latin typeface="Noto Sans"/>
                <a:ea typeface="Noto Sans"/>
                <a:cs typeface="Noto Sans"/>
              </a:rPr>
              <a:t>Josie Gray (she/her)</a:t>
            </a:r>
          </a:p>
          <a:p>
            <a:r>
              <a:rPr lang="en-US" dirty="0">
                <a:latin typeface="Noto Sans"/>
                <a:ea typeface="Noto Sans"/>
                <a:cs typeface="Noto Sans"/>
              </a:rPr>
              <a:t>B</a:t>
            </a:r>
            <a:r>
              <a:rPr lang="en-CA" dirty="0" err="1">
                <a:latin typeface="Noto Sans"/>
                <a:ea typeface="Noto Sans"/>
                <a:cs typeface="Noto Sans"/>
              </a:rPr>
              <a:t>Ccampus</a:t>
            </a:r>
            <a:endParaRPr lang="en-CA" dirty="0">
              <a:latin typeface="Noto Sans"/>
              <a:ea typeface="Noto Sans"/>
              <a:cs typeface="Noto Sans"/>
            </a:endParaRPr>
          </a:p>
          <a:p>
            <a:r>
              <a:rPr lang="en-CA" dirty="0">
                <a:latin typeface="Noto Sans"/>
                <a:ea typeface="Noto Sans"/>
                <a:cs typeface="Noto Sans"/>
              </a:rPr>
              <a:t>jgray@bccampus.ca</a:t>
            </a:r>
          </a:p>
          <a:p>
            <a:r>
              <a:rPr lang="en-CA" dirty="0">
                <a:latin typeface="Noto Sans"/>
                <a:ea typeface="Noto Sans"/>
                <a:cs typeface="Noto Sans"/>
              </a:rPr>
              <a:t>February 29, 2024</a:t>
            </a:r>
            <a:endParaRPr lang="en-US" dirty="0">
              <a:latin typeface="Noto Sans"/>
              <a:ea typeface="Noto Sans"/>
              <a:cs typeface="Noto Sans"/>
            </a:endParaRPr>
          </a:p>
        </p:txBody>
      </p:sp>
    </p:spTree>
    <p:extLst>
      <p:ext uri="{BB962C8B-B14F-4D97-AF65-F5344CB8AC3E}">
        <p14:creationId xmlns:p14="http://schemas.microsoft.com/office/powerpoint/2010/main" val="325982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EC95-E6D5-F15F-A707-73D003685731}"/>
              </a:ext>
            </a:extLst>
          </p:cNvPr>
          <p:cNvSpPr>
            <a:spLocks noGrp="1"/>
          </p:cNvSpPr>
          <p:nvPr>
            <p:ph type="title"/>
          </p:nvPr>
        </p:nvSpPr>
        <p:spPr/>
        <p:txBody>
          <a:bodyPr>
            <a:normAutofit fontScale="90000"/>
          </a:bodyPr>
          <a:lstStyle/>
          <a:p>
            <a:r>
              <a:rPr lang="en-US" dirty="0"/>
              <a:t>Do not use </a:t>
            </a:r>
            <a:r>
              <a:rPr lang="en-US" dirty="0" err="1"/>
              <a:t>colour</a:t>
            </a:r>
            <a:r>
              <a:rPr lang="en-US" dirty="0"/>
              <a:t> alone to convey information</a:t>
            </a:r>
            <a:endParaRPr lang="en-CA" dirty="0"/>
          </a:p>
        </p:txBody>
      </p:sp>
      <p:pic>
        <p:nvPicPr>
          <p:cNvPr id="1026" name="Picture 2" descr="A graph of a student device preferences&#10;&#10;Description automatically generated">
            <a:extLst>
              <a:ext uri="{FF2B5EF4-FFF2-40B4-BE49-F238E27FC236}">
                <a16:creationId xmlns:a16="http://schemas.microsoft.com/office/drawing/2014/main" id="{C3E85A97-63A8-FD80-2789-4569EA506367}"/>
              </a:ext>
            </a:extLst>
          </p:cNvPr>
          <p:cNvPicPr>
            <a:picLocks noChangeAspect="1" noChangeArrowheads="1"/>
          </p:cNvPicPr>
          <p:nvPr/>
        </p:nvPicPr>
        <p:blipFill>
          <a:blip r:embed="rId3"/>
          <a:srcRect/>
          <a:stretch>
            <a:fillRect/>
          </a:stretch>
        </p:blipFill>
        <p:spPr bwMode="auto">
          <a:xfrm>
            <a:off x="927033" y="1481277"/>
            <a:ext cx="3209961" cy="2664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graph of students and laptops&#10;&#10;Description automatically generated">
            <a:extLst>
              <a:ext uri="{FF2B5EF4-FFF2-40B4-BE49-F238E27FC236}">
                <a16:creationId xmlns:a16="http://schemas.microsoft.com/office/drawing/2014/main" id="{4D3B8A23-0DE0-A882-361B-CE865B34DE7E}"/>
              </a:ext>
            </a:extLst>
          </p:cNvPr>
          <p:cNvPicPr>
            <a:picLocks noChangeAspect="1" noChangeArrowheads="1"/>
          </p:cNvPicPr>
          <p:nvPr/>
        </p:nvPicPr>
        <p:blipFill>
          <a:blip r:embed="rId4"/>
          <a:srcRect/>
          <a:stretch>
            <a:fillRect/>
          </a:stretch>
        </p:blipFill>
        <p:spPr bwMode="auto">
          <a:xfrm>
            <a:off x="4683517" y="1478028"/>
            <a:ext cx="2993991" cy="26746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F0A6C6C-9D77-1F8F-0744-D96B8D2FB72E}"/>
              </a:ext>
            </a:extLst>
          </p:cNvPr>
          <p:cNvSpPr>
            <a:spLocks noGrp="1"/>
          </p:cNvSpPr>
          <p:nvPr>
            <p:ph idx="10"/>
          </p:nvPr>
        </p:nvSpPr>
        <p:spPr>
          <a:xfrm>
            <a:off x="305435" y="4484006"/>
            <a:ext cx="7372073" cy="435130"/>
          </a:xfrm>
        </p:spPr>
        <p:txBody>
          <a:bodyPr/>
          <a:lstStyle/>
          <a:p>
            <a:r>
              <a:rPr lang="en-CA" sz="1800" b="0" i="0" u="none" strike="noStrike" dirty="0">
                <a:effectLst/>
                <a:latin typeface="Calibri" panose="020F0502020204030204" pitchFamily="34" charset="0"/>
              </a:rPr>
              <a:t>“</a:t>
            </a:r>
            <a:r>
              <a:rPr lang="en-CA" sz="1800" b="0" i="0" u="sng" strike="noStrike" dirty="0">
                <a:effectLst/>
                <a:latin typeface="Calibri" panose="020F0502020204030204" pitchFamily="34" charset="0"/>
                <a:hlinkClick r:id="rId5">
                  <a:extLst>
                    <a:ext uri="{A12FA001-AC4F-418D-AE19-62706E023703}">
                      <ahyp:hlinkClr xmlns:ahyp="http://schemas.microsoft.com/office/drawing/2018/hyperlinkcolor" val="tx"/>
                    </a:ext>
                  </a:extLst>
                </a:hlinkClick>
              </a:rPr>
              <a:t>Student Device Preferences Graphs</a:t>
            </a:r>
            <a:r>
              <a:rPr lang="en-CA" sz="1800" b="0" i="0" u="none" strike="noStrike" dirty="0">
                <a:effectLst/>
                <a:latin typeface="Calibri" panose="020F0502020204030204" pitchFamily="34" charset="0"/>
              </a:rPr>
              <a:t>” by BCcampus. CC BY 4.0</a:t>
            </a:r>
            <a:endParaRPr lang="en-CA" dirty="0"/>
          </a:p>
        </p:txBody>
      </p:sp>
      <p:pic>
        <p:nvPicPr>
          <p:cNvPr id="3" name="Picture 2" descr="A graph of a student device preferences&#10;&#10;Description automatically generated">
            <a:extLst>
              <a:ext uri="{FF2B5EF4-FFF2-40B4-BE49-F238E27FC236}">
                <a16:creationId xmlns:a16="http://schemas.microsoft.com/office/drawing/2014/main" id="{B456FBA2-3AB3-EDDC-5BC5-CFE7EEAAAA14}"/>
              </a:ext>
            </a:extLst>
          </p:cNvPr>
          <p:cNvPicPr>
            <a:picLocks noChangeAspect="1" noChangeArrowheads="1"/>
          </p:cNvPicPr>
          <p:nvPr/>
        </p:nvPicPr>
        <p:blipFill>
          <a:blip r:embed="rId6"/>
          <a:srcRect/>
          <a:stretch>
            <a:fillRect/>
          </a:stretch>
        </p:blipFill>
        <p:spPr bwMode="auto">
          <a:xfrm>
            <a:off x="927033" y="1481277"/>
            <a:ext cx="3209961" cy="266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173C3-6C5C-EC4A-0453-18BB596807C6}"/>
              </a:ext>
            </a:extLst>
          </p:cNvPr>
          <p:cNvSpPr>
            <a:spLocks noGrp="1"/>
          </p:cNvSpPr>
          <p:nvPr>
            <p:ph type="title"/>
          </p:nvPr>
        </p:nvSpPr>
        <p:spPr>
          <a:xfrm>
            <a:off x="1464659" y="273844"/>
            <a:ext cx="2655520" cy="994172"/>
          </a:xfrm>
        </p:spPr>
        <p:txBody>
          <a:bodyPr>
            <a:normAutofit fontScale="90000"/>
          </a:bodyPr>
          <a:lstStyle/>
          <a:p>
            <a:r>
              <a:rPr lang="en-US" dirty="0" err="1">
                <a:latin typeface="Noto Sans Thin"/>
              </a:rPr>
              <a:t>Colour</a:t>
            </a:r>
            <a:r>
              <a:rPr lang="en-US" dirty="0">
                <a:latin typeface="Noto Sans Thin"/>
              </a:rPr>
              <a:t> Contrast</a:t>
            </a:r>
            <a:endParaRPr lang="en-US" dirty="0"/>
          </a:p>
        </p:txBody>
      </p:sp>
      <p:pic>
        <p:nvPicPr>
          <p:cNvPr id="6" name="Content Placeholder 5" descr="A screenshot of a word document that uses the blue-grey colour for headings.">
            <a:extLst>
              <a:ext uri="{FF2B5EF4-FFF2-40B4-BE49-F238E27FC236}">
                <a16:creationId xmlns:a16="http://schemas.microsoft.com/office/drawing/2014/main" id="{A6B69EA9-5D58-E5FF-094C-24D8C319760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49271" y="112478"/>
            <a:ext cx="4776047" cy="4532016"/>
          </a:xfrm>
          <a:ln>
            <a:solidFill>
              <a:schemeClr val="tx1"/>
            </a:solidFill>
          </a:ln>
        </p:spPr>
      </p:pic>
      <p:pic>
        <p:nvPicPr>
          <p:cNvPr id="4" name="Content Placeholder 3" descr="A screenshot of a colour contrast checker. A blue-gray colour with the Hex code of #365F91 is being tested against a white background. It has a contrast ratio of 6.55:1 and passes normal text WCAG AA.">
            <a:extLst>
              <a:ext uri="{FF2B5EF4-FFF2-40B4-BE49-F238E27FC236}">
                <a16:creationId xmlns:a16="http://schemas.microsoft.com/office/drawing/2014/main" id="{5BC5463A-6B7B-247F-A97F-2456187A694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54407" y="1457325"/>
            <a:ext cx="2996535" cy="3175000"/>
          </a:xfrm>
          <a:ln>
            <a:solidFill>
              <a:schemeClr val="tx1"/>
            </a:solidFill>
          </a:ln>
        </p:spPr>
      </p:pic>
    </p:spTree>
    <p:extLst>
      <p:ext uri="{BB962C8B-B14F-4D97-AF65-F5344CB8AC3E}">
        <p14:creationId xmlns:p14="http://schemas.microsoft.com/office/powerpoint/2010/main" val="237096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5F34-D8D0-4F5C-2890-9BB08E0F2FE8}"/>
              </a:ext>
            </a:extLst>
          </p:cNvPr>
          <p:cNvSpPr>
            <a:spLocks noGrp="1"/>
          </p:cNvSpPr>
          <p:nvPr>
            <p:ph type="title"/>
          </p:nvPr>
        </p:nvSpPr>
        <p:spPr>
          <a:xfrm>
            <a:off x="134232" y="220056"/>
            <a:ext cx="7419173" cy="994172"/>
          </a:xfrm>
        </p:spPr>
        <p:txBody>
          <a:bodyPr/>
          <a:lstStyle/>
          <a:p>
            <a:r>
              <a:rPr lang="en-US" dirty="0"/>
              <a:t>Final Step: Run an Accessibility Check</a:t>
            </a:r>
            <a:endParaRPr lang="en-CA" dirty="0"/>
          </a:p>
        </p:txBody>
      </p:sp>
      <p:pic>
        <p:nvPicPr>
          <p:cNvPr id="5" name="Content Placeholder 4" descr="A screenshot of the top menu in Microsoft Word. The &quot;Check Accessibility&quot; button is located under the &quot;Review&quot; tab.">
            <a:extLst>
              <a:ext uri="{FF2B5EF4-FFF2-40B4-BE49-F238E27FC236}">
                <a16:creationId xmlns:a16="http://schemas.microsoft.com/office/drawing/2014/main" id="{6A22F78E-A8C4-0A72-9FBE-15FED0AF9A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25" b="1"/>
          <a:stretch/>
        </p:blipFill>
        <p:spPr>
          <a:xfrm>
            <a:off x="1062834" y="1805825"/>
            <a:ext cx="7387617" cy="1338312"/>
          </a:xfrm>
          <a:ln>
            <a:solidFill>
              <a:schemeClr val="tx1"/>
            </a:solidFill>
          </a:ln>
        </p:spPr>
      </p:pic>
    </p:spTree>
    <p:extLst>
      <p:ext uri="{BB962C8B-B14F-4D97-AF65-F5344CB8AC3E}">
        <p14:creationId xmlns:p14="http://schemas.microsoft.com/office/powerpoint/2010/main" val="91061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F387-8AF1-076C-F9E6-A32F39E5EB73}"/>
              </a:ext>
            </a:extLst>
          </p:cNvPr>
          <p:cNvSpPr>
            <a:spLocks noGrp="1"/>
          </p:cNvSpPr>
          <p:nvPr>
            <p:ph type="title"/>
          </p:nvPr>
        </p:nvSpPr>
        <p:spPr/>
        <p:txBody>
          <a:bodyPr/>
          <a:lstStyle/>
          <a:p>
            <a:r>
              <a:rPr lang="en-US" dirty="0">
                <a:latin typeface="Noto Sans Thin"/>
              </a:rPr>
              <a:t>Recap!</a:t>
            </a:r>
            <a:endParaRPr lang="en-US" dirty="0"/>
          </a:p>
        </p:txBody>
      </p:sp>
      <p:sp>
        <p:nvSpPr>
          <p:cNvPr id="3" name="Content Placeholder 2">
            <a:extLst>
              <a:ext uri="{FF2B5EF4-FFF2-40B4-BE49-F238E27FC236}">
                <a16:creationId xmlns:a16="http://schemas.microsoft.com/office/drawing/2014/main" id="{A6FF443B-E71E-3102-1C69-5044FAA3B6B8}"/>
              </a:ext>
            </a:extLst>
          </p:cNvPr>
          <p:cNvSpPr>
            <a:spLocks noGrp="1"/>
          </p:cNvSpPr>
          <p:nvPr>
            <p:ph idx="1"/>
          </p:nvPr>
        </p:nvSpPr>
        <p:spPr/>
        <p:txBody>
          <a:bodyPr vert="horz" lIns="91440" tIns="45720" rIns="91440" bIns="45720" rtlCol="0" anchor="t">
            <a:normAutofit lnSpcReduction="10000"/>
          </a:bodyPr>
          <a:lstStyle/>
          <a:p>
            <a:pPr marL="457200" indent="-457200">
              <a:buAutoNum type="arabicPeriod"/>
            </a:pPr>
            <a:r>
              <a:rPr lang="en-US" dirty="0">
                <a:latin typeface="Noto Sans"/>
                <a:ea typeface="Noto Sans"/>
                <a:cs typeface="Noto Sans"/>
              </a:rPr>
              <a:t>Use headings to convey topic hierarchy.</a:t>
            </a:r>
          </a:p>
          <a:p>
            <a:pPr marL="457200" indent="-457200">
              <a:buAutoNum type="arabicPeriod"/>
            </a:pPr>
            <a:r>
              <a:rPr lang="en-US" dirty="0">
                <a:latin typeface="Noto Sans"/>
                <a:ea typeface="Noto Sans"/>
                <a:cs typeface="Noto Sans"/>
              </a:rPr>
              <a:t>Describe images that convey information.</a:t>
            </a:r>
          </a:p>
          <a:p>
            <a:pPr marL="457200" indent="-457200">
              <a:buAutoNum type="arabicPeriod"/>
            </a:pPr>
            <a:r>
              <a:rPr lang="en-US" dirty="0">
                <a:latin typeface="Noto Sans"/>
                <a:ea typeface="Noto Sans"/>
                <a:cs typeface="Noto Sans"/>
              </a:rPr>
              <a:t>Use descriptive link text.</a:t>
            </a:r>
          </a:p>
          <a:p>
            <a:pPr marL="457200" indent="-457200">
              <a:buAutoNum type="arabicPeriod"/>
            </a:pPr>
            <a:r>
              <a:rPr lang="en-US" dirty="0">
                <a:latin typeface="Noto Sans"/>
                <a:ea typeface="Noto Sans"/>
                <a:cs typeface="Noto Sans"/>
              </a:rPr>
              <a:t>Use properly structured lists and tables.</a:t>
            </a:r>
            <a:endParaRPr lang="en-US" dirty="0"/>
          </a:p>
          <a:p>
            <a:pPr marL="457200" indent="-457200">
              <a:buAutoNum type="arabicPeriod"/>
            </a:pPr>
            <a:r>
              <a:rPr lang="en-US" dirty="0">
                <a:latin typeface="Noto Sans"/>
                <a:ea typeface="Noto Sans"/>
                <a:cs typeface="Noto Sans"/>
              </a:rPr>
              <a:t>Do not use </a:t>
            </a:r>
            <a:r>
              <a:rPr lang="en-US" dirty="0" err="1">
                <a:latin typeface="Noto Sans"/>
                <a:ea typeface="Noto Sans"/>
                <a:cs typeface="Noto Sans"/>
              </a:rPr>
              <a:t>colour</a:t>
            </a:r>
            <a:r>
              <a:rPr lang="en-US" dirty="0">
                <a:latin typeface="Noto Sans"/>
                <a:ea typeface="Noto Sans"/>
                <a:cs typeface="Noto Sans"/>
              </a:rPr>
              <a:t> alone to convey information.</a:t>
            </a:r>
          </a:p>
          <a:p>
            <a:pPr marL="457200" indent="-457200">
              <a:buAutoNum type="arabicPeriod"/>
            </a:pPr>
            <a:r>
              <a:rPr lang="en-US" dirty="0">
                <a:latin typeface="Noto Sans"/>
                <a:ea typeface="Noto Sans"/>
                <a:cs typeface="Noto Sans"/>
              </a:rPr>
              <a:t>Ensure there is adequate contrast between foreground and background colors.</a:t>
            </a:r>
          </a:p>
          <a:p>
            <a:pPr marL="457200" indent="-457200">
              <a:buAutoNum type="arabicPeriod"/>
            </a:pPr>
            <a:r>
              <a:rPr lang="en-US" dirty="0">
                <a:latin typeface="Noto Sans"/>
                <a:ea typeface="Noto Sans"/>
                <a:cs typeface="Noto Sans"/>
              </a:rPr>
              <a:t>If available, use an accessibility checker.</a:t>
            </a:r>
          </a:p>
        </p:txBody>
      </p:sp>
    </p:spTree>
    <p:extLst>
      <p:ext uri="{BB962C8B-B14F-4D97-AF65-F5344CB8AC3E}">
        <p14:creationId xmlns:p14="http://schemas.microsoft.com/office/powerpoint/2010/main" val="249556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2371-1BE0-4C76-B80A-5C5D8D351D23}"/>
              </a:ext>
            </a:extLst>
          </p:cNvPr>
          <p:cNvSpPr>
            <a:spLocks noGrp="1"/>
          </p:cNvSpPr>
          <p:nvPr>
            <p:ph type="ctrTitle"/>
          </p:nvPr>
        </p:nvSpPr>
        <p:spPr>
          <a:xfrm>
            <a:off x="539578" y="1742250"/>
            <a:ext cx="8064843" cy="1312523"/>
          </a:xfrm>
        </p:spPr>
        <p:txBody>
          <a:bodyPr/>
          <a:lstStyle/>
          <a:p>
            <a:r>
              <a:rPr lang="en-US" dirty="0"/>
              <a:t>Questions!</a:t>
            </a:r>
            <a:endParaRPr lang="en-CA" dirty="0"/>
          </a:p>
        </p:txBody>
      </p:sp>
    </p:spTree>
    <p:extLst>
      <p:ext uri="{BB962C8B-B14F-4D97-AF65-F5344CB8AC3E}">
        <p14:creationId xmlns:p14="http://schemas.microsoft.com/office/powerpoint/2010/main" val="186164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BEF3-A586-4C86-DCB8-0E1C9BDBAF28}"/>
              </a:ext>
            </a:extLst>
          </p:cNvPr>
          <p:cNvSpPr>
            <a:spLocks noGrp="1"/>
          </p:cNvSpPr>
          <p:nvPr>
            <p:ph type="title"/>
          </p:nvPr>
        </p:nvSpPr>
        <p:spPr/>
        <p:txBody>
          <a:bodyPr/>
          <a:lstStyle/>
          <a:p>
            <a:r>
              <a:rPr lang="en-US" dirty="0">
                <a:latin typeface="Noto Sans Thin"/>
              </a:rPr>
              <a:t>Activity</a:t>
            </a:r>
            <a:endParaRPr lang="en-US" dirty="0"/>
          </a:p>
        </p:txBody>
      </p:sp>
      <p:sp>
        <p:nvSpPr>
          <p:cNvPr id="3" name="Subtitle 2">
            <a:extLst>
              <a:ext uri="{FF2B5EF4-FFF2-40B4-BE49-F238E27FC236}">
                <a16:creationId xmlns:a16="http://schemas.microsoft.com/office/drawing/2014/main" id="{BAFD63B9-E124-CF57-4E9A-171DF103197D}"/>
              </a:ext>
            </a:extLst>
          </p:cNvPr>
          <p:cNvSpPr>
            <a:spLocks noGrp="1"/>
          </p:cNvSpPr>
          <p:nvPr>
            <p:ph idx="1"/>
          </p:nvPr>
        </p:nvSpPr>
        <p:spPr/>
        <p:txBody>
          <a:bodyPr vert="horz" lIns="91440" tIns="45720" rIns="91440" bIns="45720" rtlCol="0" anchor="t">
            <a:normAutofit/>
          </a:bodyPr>
          <a:lstStyle/>
          <a:p>
            <a:pPr marL="0" indent="0">
              <a:buNone/>
            </a:pPr>
            <a:r>
              <a:rPr lang="en-US" dirty="0">
                <a:latin typeface="Noto Sans"/>
                <a:ea typeface="Noto Sans"/>
                <a:cs typeface="Noto Sans"/>
              </a:rPr>
              <a:t>Open up one of your own Word documents or download an example of an inaccessible Word document from bit.ly/</a:t>
            </a:r>
            <a:r>
              <a:rPr lang="en-US" dirty="0" err="1">
                <a:latin typeface="Noto Sans"/>
                <a:ea typeface="Noto Sans"/>
                <a:cs typeface="Noto Sans"/>
              </a:rPr>
              <a:t>accessbites</a:t>
            </a:r>
            <a:r>
              <a:rPr lang="en-US" dirty="0">
                <a:latin typeface="Noto Sans"/>
                <a:ea typeface="Noto Sans"/>
                <a:cs typeface="Noto Sans"/>
              </a:rPr>
              <a:t> (see the folder titled “Word Documents.”</a:t>
            </a:r>
            <a:endParaRPr lang="en-US" dirty="0"/>
          </a:p>
          <a:p>
            <a:pPr marL="0" indent="0">
              <a:buNone/>
            </a:pPr>
            <a:endParaRPr lang="en-US" dirty="0"/>
          </a:p>
          <a:p>
            <a:pPr marL="0" indent="0">
              <a:buNone/>
            </a:pPr>
            <a:r>
              <a:rPr lang="en-US" dirty="0">
                <a:latin typeface="Noto Sans"/>
                <a:ea typeface="Noto Sans"/>
                <a:cs typeface="Noto Sans"/>
              </a:rPr>
              <a:t>Look for headings, images, links, tables, etc. and check to see if the content is accessible.</a:t>
            </a:r>
            <a:endParaRPr lang="en-US" dirty="0"/>
          </a:p>
          <a:p>
            <a:endParaRPr lang="en-US" dirty="0"/>
          </a:p>
        </p:txBody>
      </p:sp>
    </p:spTree>
    <p:extLst>
      <p:ext uri="{BB962C8B-B14F-4D97-AF65-F5344CB8AC3E}">
        <p14:creationId xmlns:p14="http://schemas.microsoft.com/office/powerpoint/2010/main" val="150170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AFDB-05B0-218A-C556-CE434B3EB802}"/>
              </a:ext>
            </a:extLst>
          </p:cNvPr>
          <p:cNvSpPr>
            <a:spLocks noGrp="1"/>
          </p:cNvSpPr>
          <p:nvPr>
            <p:ph type="ctrTitle"/>
          </p:nvPr>
        </p:nvSpPr>
        <p:spPr>
          <a:xfrm>
            <a:off x="796358" y="969578"/>
            <a:ext cx="6107821" cy="974969"/>
          </a:xfrm>
        </p:spPr>
        <p:txBody>
          <a:bodyPr/>
          <a:lstStyle/>
          <a:p>
            <a:r>
              <a:rPr lang="en-US" dirty="0"/>
              <a:t>Thank you!</a:t>
            </a:r>
          </a:p>
        </p:txBody>
      </p:sp>
      <p:sp>
        <p:nvSpPr>
          <p:cNvPr id="3" name="Subtitle 2">
            <a:extLst>
              <a:ext uri="{FF2B5EF4-FFF2-40B4-BE49-F238E27FC236}">
                <a16:creationId xmlns:a16="http://schemas.microsoft.com/office/drawing/2014/main" id="{F13918FE-9EE2-E003-712C-69F34BE60795}"/>
              </a:ext>
            </a:extLst>
          </p:cNvPr>
          <p:cNvSpPr>
            <a:spLocks noGrp="1"/>
          </p:cNvSpPr>
          <p:nvPr>
            <p:ph type="subTitle" idx="1"/>
          </p:nvPr>
        </p:nvSpPr>
        <p:spPr>
          <a:xfrm>
            <a:off x="796359" y="2164466"/>
            <a:ext cx="6107822" cy="2361235"/>
          </a:xfrm>
        </p:spPr>
        <p:txBody>
          <a:bodyPr vert="horz" lIns="91440" tIns="45720" rIns="91440" bIns="45720" rtlCol="0" anchor="t">
            <a:normAutofit/>
          </a:bodyPr>
          <a:lstStyle/>
          <a:p>
            <a:r>
              <a:rPr lang="en-US" b="1" dirty="0">
                <a:solidFill>
                  <a:srgbClr val="000000"/>
                </a:solidFill>
                <a:latin typeface="Noto Sans"/>
              </a:rPr>
              <a:t>Find recordings from past sessions</a:t>
            </a:r>
            <a:r>
              <a:rPr lang="en-US" dirty="0">
                <a:solidFill>
                  <a:srgbClr val="000000"/>
                </a:solidFill>
                <a:latin typeface="Noto Sans"/>
              </a:rPr>
              <a:t>: media.bccampus.ca </a:t>
            </a:r>
            <a:br>
              <a:rPr lang="en-US" dirty="0">
                <a:solidFill>
                  <a:srgbClr val="000000"/>
                </a:solidFill>
                <a:latin typeface="Noto Sans"/>
              </a:rPr>
            </a:br>
            <a:r>
              <a:rPr lang="en-US" dirty="0">
                <a:solidFill>
                  <a:srgbClr val="000000"/>
                </a:solidFill>
                <a:latin typeface="Noto Sans"/>
              </a:rPr>
              <a:t>(search for “Accessibility Bites”)</a:t>
            </a:r>
            <a:br>
              <a:rPr lang="en-US" i="0" dirty="0">
                <a:effectLst/>
                <a:latin typeface="Noto Sans" panose="020B0502040504020204" pitchFamily="34" charset="0"/>
              </a:rPr>
            </a:br>
            <a:r>
              <a:rPr lang="en-US" b="0" i="0" dirty="0">
                <a:solidFill>
                  <a:srgbClr val="000000"/>
                </a:solidFill>
                <a:effectLst/>
                <a:latin typeface="Noto Sans"/>
              </a:rPr>
              <a:t>​</a:t>
            </a:r>
            <a:endParaRPr lang="en-US" b="0" i="0" dirty="0">
              <a:effectLst/>
              <a:latin typeface="Noto Sans"/>
            </a:endParaRPr>
          </a:p>
          <a:p>
            <a:pPr algn="l" rtl="0" fontAlgn="base"/>
            <a:r>
              <a:rPr lang="en-US" b="1" i="0" u="none" strike="noStrike" dirty="0">
                <a:solidFill>
                  <a:srgbClr val="000000"/>
                </a:solidFill>
                <a:effectLst/>
                <a:latin typeface="Noto Sans" panose="020B0502040504020204" pitchFamily="34" charset="0"/>
              </a:rPr>
              <a:t>Download these slides:</a:t>
            </a:r>
            <a:r>
              <a:rPr lang="en-US" b="0" i="0" dirty="0">
                <a:solidFill>
                  <a:srgbClr val="000000"/>
                </a:solidFill>
                <a:effectLst/>
                <a:latin typeface="Noto Sans" panose="020B0502040504020204" pitchFamily="34" charset="0"/>
              </a:rPr>
              <a:t>​</a:t>
            </a:r>
            <a:endParaRPr lang="en-US" b="0" i="0" dirty="0">
              <a:effectLst/>
            </a:endParaRPr>
          </a:p>
          <a:p>
            <a:pPr algn="l" rtl="0" fontAlgn="base"/>
            <a:r>
              <a:rPr lang="en-US" b="0" i="0" u="sng" strike="noStrike" dirty="0">
                <a:solidFill>
                  <a:srgbClr val="000010"/>
                </a:solidFill>
                <a:effectLst/>
                <a:latin typeface="Noto Sans" panose="020B0502040504020204" pitchFamily="34" charset="0"/>
                <a:hlinkClick r:id="rId3"/>
              </a:rPr>
              <a:t>bit.ly/</a:t>
            </a:r>
            <a:r>
              <a:rPr lang="en-US" b="0" i="0" u="sng" strike="noStrike" dirty="0" err="1">
                <a:solidFill>
                  <a:srgbClr val="000010"/>
                </a:solidFill>
                <a:effectLst/>
                <a:latin typeface="Noto Sans" panose="020B0502040504020204" pitchFamily="34" charset="0"/>
                <a:hlinkClick r:id="rId3"/>
              </a:rPr>
              <a:t>accessbites</a:t>
            </a:r>
            <a:r>
              <a:rPr lang="en-US" b="0" i="0" u="none" strike="noStrike" dirty="0">
                <a:solidFill>
                  <a:srgbClr val="000000"/>
                </a:solidFill>
                <a:effectLst/>
                <a:latin typeface="Noto Sans" panose="020B0502040504020204" pitchFamily="34" charset="0"/>
              </a:rPr>
              <a:t> </a:t>
            </a:r>
            <a:endParaRPr lang="en-US" b="0" i="0" dirty="0">
              <a:effectLst/>
            </a:endParaRPr>
          </a:p>
          <a:p>
            <a:endParaRPr lang="en-US" dirty="0"/>
          </a:p>
        </p:txBody>
      </p:sp>
    </p:spTree>
    <p:extLst>
      <p:ext uri="{BB962C8B-B14F-4D97-AF65-F5344CB8AC3E}">
        <p14:creationId xmlns:p14="http://schemas.microsoft.com/office/powerpoint/2010/main" val="49145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9DF-6836-3CD2-A9C7-253DCBE3F316}"/>
              </a:ext>
            </a:extLst>
          </p:cNvPr>
          <p:cNvSpPr>
            <a:spLocks noGrp="1"/>
          </p:cNvSpPr>
          <p:nvPr>
            <p:ph type="ctrTitle"/>
          </p:nvPr>
        </p:nvSpPr>
        <p:spPr>
          <a:xfrm>
            <a:off x="1099868" y="709252"/>
            <a:ext cx="6858000" cy="1004957"/>
          </a:xfrm>
        </p:spPr>
        <p:txBody>
          <a:bodyPr/>
          <a:lstStyle/>
          <a:p>
            <a:r>
              <a:rPr lang="en-US">
                <a:latin typeface="Noto Sans Medium"/>
              </a:rPr>
              <a:t>What to expect</a:t>
            </a:r>
            <a:endParaRPr lang="en-US"/>
          </a:p>
        </p:txBody>
      </p:sp>
      <p:sp>
        <p:nvSpPr>
          <p:cNvPr id="3" name="Text Placeholder 2">
            <a:extLst>
              <a:ext uri="{FF2B5EF4-FFF2-40B4-BE49-F238E27FC236}">
                <a16:creationId xmlns:a16="http://schemas.microsoft.com/office/drawing/2014/main" id="{988E3D2D-E7B0-7672-947D-E66C56BEC9B0}"/>
              </a:ext>
            </a:extLst>
          </p:cNvPr>
          <p:cNvSpPr>
            <a:spLocks noGrp="1"/>
          </p:cNvSpPr>
          <p:nvPr>
            <p:ph type="body" sz="quarter" idx="10"/>
          </p:nvPr>
        </p:nvSpPr>
        <p:spPr>
          <a:xfrm>
            <a:off x="1099868" y="2092118"/>
            <a:ext cx="6858000" cy="2803160"/>
          </a:xfrm>
        </p:spPr>
        <p:txBody>
          <a:bodyPr vert="horz" lIns="91440" tIns="45720" rIns="91440" bIns="45720" rtlCol="0" anchor="t">
            <a:normAutofit/>
          </a:bodyPr>
          <a:lstStyle/>
          <a:p>
            <a:pPr marL="342900" indent="-342900">
              <a:buChar char="•"/>
            </a:pPr>
            <a:r>
              <a:rPr lang="en-US" dirty="0">
                <a:latin typeface="Noto Sans"/>
                <a:ea typeface="Noto Sans"/>
                <a:cs typeface="Noto Sans"/>
              </a:rPr>
              <a:t>15-minute presentation</a:t>
            </a:r>
          </a:p>
          <a:p>
            <a:pPr marL="342900" indent="-342900">
              <a:buChar char="•"/>
            </a:pPr>
            <a:r>
              <a:rPr lang="en-US" dirty="0">
                <a:latin typeface="Noto Sans"/>
                <a:ea typeface="Noto Sans"/>
                <a:cs typeface="Noto Sans"/>
              </a:rPr>
              <a:t>15 minutes for discussion/questions/activities</a:t>
            </a:r>
            <a:endParaRPr lang="en-US" dirty="0"/>
          </a:p>
          <a:p>
            <a:pPr marL="342900" indent="-342900">
              <a:buChar char="•"/>
            </a:pPr>
            <a:endParaRPr lang="en-US" dirty="0"/>
          </a:p>
        </p:txBody>
      </p:sp>
    </p:spTree>
    <p:extLst>
      <p:ext uri="{BB962C8B-B14F-4D97-AF65-F5344CB8AC3E}">
        <p14:creationId xmlns:p14="http://schemas.microsoft.com/office/powerpoint/2010/main" val="305235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708AF-508F-2C14-2358-2F7A5C78D18D}"/>
              </a:ext>
            </a:extLst>
          </p:cNvPr>
          <p:cNvSpPr>
            <a:spLocks noGrp="1"/>
          </p:cNvSpPr>
          <p:nvPr>
            <p:ph type="ctrTitle"/>
          </p:nvPr>
        </p:nvSpPr>
        <p:spPr>
          <a:xfrm>
            <a:off x="1143000" y="974294"/>
            <a:ext cx="6858000" cy="1348669"/>
          </a:xfrm>
        </p:spPr>
        <p:txBody>
          <a:bodyPr/>
          <a:lstStyle/>
          <a:p>
            <a:r>
              <a:rPr lang="en-US"/>
              <a:t>What is accessibility?</a:t>
            </a:r>
            <a:endParaRPr lang="en-CA"/>
          </a:p>
        </p:txBody>
      </p:sp>
      <p:sp>
        <p:nvSpPr>
          <p:cNvPr id="5" name="Content Placeholder 4">
            <a:extLst>
              <a:ext uri="{FF2B5EF4-FFF2-40B4-BE49-F238E27FC236}">
                <a16:creationId xmlns:a16="http://schemas.microsoft.com/office/drawing/2014/main" id="{71C64C3E-6674-E21C-7599-80C827BB83D4}"/>
              </a:ext>
            </a:extLst>
          </p:cNvPr>
          <p:cNvSpPr>
            <a:spLocks noGrp="1"/>
          </p:cNvSpPr>
          <p:nvPr>
            <p:ph type="body" sz="quarter" idx="10"/>
          </p:nvPr>
        </p:nvSpPr>
        <p:spPr>
          <a:xfrm>
            <a:off x="1143000" y="2096520"/>
            <a:ext cx="6858000" cy="2395966"/>
          </a:xfrm>
        </p:spPr>
        <p:txBody>
          <a:bodyPr vert="horz" lIns="91440" tIns="45720" rIns="91440" bIns="45720" rtlCol="0" anchor="t">
            <a:normAutofit/>
          </a:bodyPr>
          <a:lstStyle/>
          <a:p>
            <a:r>
              <a:rPr lang="en-CA">
                <a:latin typeface="Noto Sans"/>
                <a:ea typeface="Noto Sans"/>
                <a:cs typeface="Noto Sans"/>
              </a:rPr>
              <a:t>When we design and create resources, experiences, tools, and spaces that enable the diversity of our bodies and minds and centres the needs of people with disabilities.</a:t>
            </a:r>
          </a:p>
        </p:txBody>
      </p:sp>
    </p:spTree>
    <p:extLst>
      <p:ext uri="{BB962C8B-B14F-4D97-AF65-F5344CB8AC3E}">
        <p14:creationId xmlns:p14="http://schemas.microsoft.com/office/powerpoint/2010/main" val="164515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96DD-EA90-5D80-7EFA-27D8A0CFA5BA}"/>
              </a:ext>
            </a:extLst>
          </p:cNvPr>
          <p:cNvSpPr>
            <a:spLocks noGrp="1"/>
          </p:cNvSpPr>
          <p:nvPr>
            <p:ph type="title"/>
          </p:nvPr>
        </p:nvSpPr>
        <p:spPr/>
        <p:txBody>
          <a:bodyPr/>
          <a:lstStyle/>
          <a:p>
            <a:r>
              <a:rPr lang="en-US" dirty="0">
                <a:latin typeface="Noto Sans Thin"/>
              </a:rPr>
              <a:t>Use headings</a:t>
            </a:r>
            <a:endParaRPr lang="en-US" dirty="0"/>
          </a:p>
        </p:txBody>
      </p:sp>
      <p:sp>
        <p:nvSpPr>
          <p:cNvPr id="3" name="Content Placeholder 2">
            <a:extLst>
              <a:ext uri="{FF2B5EF4-FFF2-40B4-BE49-F238E27FC236}">
                <a16:creationId xmlns:a16="http://schemas.microsoft.com/office/drawing/2014/main" id="{9A5F2F57-A5CF-38B2-90A4-03546F43D90F}"/>
              </a:ext>
            </a:extLst>
          </p:cNvPr>
          <p:cNvSpPr>
            <a:spLocks noGrp="1"/>
          </p:cNvSpPr>
          <p:nvPr>
            <p:ph sz="half" idx="1"/>
          </p:nvPr>
        </p:nvSpPr>
        <p:spPr>
          <a:xfrm>
            <a:off x="380326" y="1456565"/>
            <a:ext cx="4682939" cy="3176157"/>
          </a:xfrm>
        </p:spPr>
        <p:txBody>
          <a:bodyPr vert="horz" lIns="91440" tIns="45720" rIns="91440" bIns="45720" rtlCol="0" anchor="t">
            <a:normAutofit/>
          </a:bodyPr>
          <a:lstStyle/>
          <a:p>
            <a:pPr marL="0" indent="0">
              <a:buNone/>
            </a:pPr>
            <a:r>
              <a:rPr lang="en-US" dirty="0">
                <a:latin typeface="Noto Sans"/>
                <a:ea typeface="Noto Sans"/>
                <a:cs typeface="Noto Sans"/>
              </a:rPr>
              <a:t>Headings give your document structure and show how topics relate to each other.</a:t>
            </a:r>
            <a:endParaRPr lang="en-US" dirty="0"/>
          </a:p>
          <a:p>
            <a:pPr marL="0" indent="0">
              <a:buNone/>
            </a:pPr>
            <a:r>
              <a:rPr lang="en-US" dirty="0">
                <a:latin typeface="Noto Sans"/>
                <a:ea typeface="Noto Sans"/>
                <a:cs typeface="Noto Sans"/>
              </a:rPr>
              <a:t>They ensure screen reader accessibility, support comprehension, and make it easy to generate a table of contents!</a:t>
            </a:r>
            <a:endParaRPr lang="en-US" dirty="0"/>
          </a:p>
        </p:txBody>
      </p:sp>
      <p:pic>
        <p:nvPicPr>
          <p:cNvPr id="5" name="Content Placeholder 4" descr="A screenshot of a word document. The headings on the document are labelled as follows:&#10;Provincial Biology Course Syllabus Heading 1. Description Heading 2. Course Objectives Heading 2. Required Texts, Readings and Resources Heading 2. Course Schedule Heading 2.">
            <a:extLst>
              <a:ext uri="{FF2B5EF4-FFF2-40B4-BE49-F238E27FC236}">
                <a16:creationId xmlns:a16="http://schemas.microsoft.com/office/drawing/2014/main" id="{A66C9874-9AF2-D570-2353-8C8A335D3E76}"/>
              </a:ext>
            </a:extLst>
          </p:cNvPr>
          <p:cNvPicPr>
            <a:picLocks noGrp="1" noChangeAspect="1"/>
          </p:cNvPicPr>
          <p:nvPr>
            <p:ph sz="half" idx="2"/>
          </p:nvPr>
        </p:nvPicPr>
        <p:blipFill>
          <a:blip r:embed="rId3"/>
          <a:stretch>
            <a:fillRect/>
          </a:stretch>
        </p:blipFill>
        <p:spPr>
          <a:xfrm>
            <a:off x="5348423" y="99802"/>
            <a:ext cx="3652431" cy="4606505"/>
          </a:xfrm>
          <a:ln>
            <a:solidFill>
              <a:schemeClr val="tx1"/>
            </a:solidFill>
          </a:ln>
        </p:spPr>
      </p:pic>
    </p:spTree>
    <p:extLst>
      <p:ext uri="{BB962C8B-B14F-4D97-AF65-F5344CB8AC3E}">
        <p14:creationId xmlns:p14="http://schemas.microsoft.com/office/powerpoint/2010/main" val="111454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1790-1F8F-8E57-C52C-3D515ED1D338}"/>
              </a:ext>
            </a:extLst>
          </p:cNvPr>
          <p:cNvSpPr>
            <a:spLocks noGrp="1"/>
          </p:cNvSpPr>
          <p:nvPr>
            <p:ph type="title"/>
          </p:nvPr>
        </p:nvSpPr>
        <p:spPr/>
        <p:txBody>
          <a:bodyPr>
            <a:normAutofit fontScale="90000"/>
          </a:bodyPr>
          <a:lstStyle/>
          <a:p>
            <a:r>
              <a:rPr lang="en-US" dirty="0">
                <a:latin typeface="Noto Sans Thin"/>
              </a:rPr>
              <a:t>How to insert and customize headings in Word</a:t>
            </a:r>
            <a:endParaRPr lang="en-US" dirty="0"/>
          </a:p>
        </p:txBody>
      </p:sp>
      <p:pic>
        <p:nvPicPr>
          <p:cNvPr id="5" name="Content Placeholder 4" descr="A screenshot of Microsoft Word. Text in the document has been selected, and the Styles menu under the Home tab is expanded to show a list of heading options.">
            <a:extLst>
              <a:ext uri="{FF2B5EF4-FFF2-40B4-BE49-F238E27FC236}">
                <a16:creationId xmlns:a16="http://schemas.microsoft.com/office/drawing/2014/main" id="{CF7BEB2D-0FDC-2424-232A-5F22AA7E9636}"/>
              </a:ext>
            </a:extLst>
          </p:cNvPr>
          <p:cNvPicPr>
            <a:picLocks noGrp="1" noChangeAspect="1"/>
          </p:cNvPicPr>
          <p:nvPr>
            <p:ph sz="half" idx="1"/>
          </p:nvPr>
        </p:nvPicPr>
        <p:blipFill>
          <a:blip r:embed="rId3"/>
          <a:stretch>
            <a:fillRect/>
          </a:stretch>
        </p:blipFill>
        <p:spPr>
          <a:xfrm>
            <a:off x="145448" y="1462675"/>
            <a:ext cx="4377387" cy="2992487"/>
          </a:xfrm>
          <a:ln>
            <a:solidFill>
              <a:schemeClr val="tx1"/>
            </a:solidFill>
          </a:ln>
        </p:spPr>
      </p:pic>
      <p:pic>
        <p:nvPicPr>
          <p:cNvPr id="6" name="Content Placeholder 5" descr="A screenshot of Microsoft Word. The Styles menu is expanded and &quot;Heading 2&quot; has been right clicked to show a pop-up menu. The &quot;Modify&quot; op">
            <a:extLst>
              <a:ext uri="{FF2B5EF4-FFF2-40B4-BE49-F238E27FC236}">
                <a16:creationId xmlns:a16="http://schemas.microsoft.com/office/drawing/2014/main" id="{6ED00FAC-F8E8-D5AC-7095-73949D4608A4}"/>
              </a:ext>
            </a:extLst>
          </p:cNvPr>
          <p:cNvPicPr>
            <a:picLocks noGrp="1" noChangeAspect="1"/>
          </p:cNvPicPr>
          <p:nvPr>
            <p:ph sz="half" idx="2"/>
          </p:nvPr>
        </p:nvPicPr>
        <p:blipFill>
          <a:blip r:embed="rId4"/>
          <a:stretch>
            <a:fillRect/>
          </a:stretch>
        </p:blipFill>
        <p:spPr>
          <a:xfrm>
            <a:off x="4905886" y="1460773"/>
            <a:ext cx="4092666" cy="2992487"/>
          </a:xfrm>
          <a:ln>
            <a:solidFill>
              <a:schemeClr val="tx1"/>
            </a:solidFill>
          </a:ln>
        </p:spPr>
      </p:pic>
    </p:spTree>
    <p:extLst>
      <p:ext uri="{BB962C8B-B14F-4D97-AF65-F5344CB8AC3E}">
        <p14:creationId xmlns:p14="http://schemas.microsoft.com/office/powerpoint/2010/main" val="19684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n image in a Microsoft Word document. The image has been right clicked to show a pop-up menu. From that menu, &quot;View alt text&quot; has been selected. An Alt Text field displays on the right side of the screen.">
            <a:extLst>
              <a:ext uri="{FF2B5EF4-FFF2-40B4-BE49-F238E27FC236}">
                <a16:creationId xmlns:a16="http://schemas.microsoft.com/office/drawing/2014/main" id="{99406E82-7959-6948-5297-D810E7A6B182}"/>
              </a:ext>
            </a:extLst>
          </p:cNvPr>
          <p:cNvPicPr>
            <a:picLocks noGrp="1" noChangeAspect="1"/>
          </p:cNvPicPr>
          <p:nvPr>
            <p:ph idx="1"/>
          </p:nvPr>
        </p:nvPicPr>
        <p:blipFill>
          <a:blip r:embed="rId4"/>
          <a:stretch>
            <a:fillRect/>
          </a:stretch>
        </p:blipFill>
        <p:spPr>
          <a:xfrm>
            <a:off x="2157565" y="101070"/>
            <a:ext cx="5959622" cy="4509458"/>
          </a:xfrm>
          <a:ln w="6350">
            <a:solidFill>
              <a:schemeClr val="tx1"/>
            </a:solidFill>
          </a:ln>
        </p:spPr>
      </p:pic>
      <p:sp>
        <p:nvSpPr>
          <p:cNvPr id="2" name="Title 1">
            <a:extLst>
              <a:ext uri="{FF2B5EF4-FFF2-40B4-BE49-F238E27FC236}">
                <a16:creationId xmlns:a16="http://schemas.microsoft.com/office/drawing/2014/main" id="{A35BF42B-D47C-AF65-25DA-6DF8708F4182}"/>
              </a:ext>
            </a:extLst>
          </p:cNvPr>
          <p:cNvSpPr>
            <a:spLocks noGrp="1"/>
          </p:cNvSpPr>
          <p:nvPr>
            <p:ph type="title"/>
          </p:nvPr>
        </p:nvSpPr>
        <p:spPr>
          <a:xfrm>
            <a:off x="0" y="532638"/>
            <a:ext cx="2033195" cy="994172"/>
          </a:xfrm>
        </p:spPr>
        <p:txBody>
          <a:bodyPr>
            <a:normAutofit fontScale="90000"/>
          </a:bodyPr>
          <a:lstStyle/>
          <a:p>
            <a:r>
              <a:rPr lang="en-US" dirty="0">
                <a:latin typeface="Noto Sans Thin"/>
              </a:rPr>
              <a:t>Provide alt text for images</a:t>
            </a:r>
            <a:endParaRPr lang="en-CA" dirty="0" err="1"/>
          </a:p>
        </p:txBody>
      </p:sp>
    </p:spTree>
    <p:extLst>
      <p:ext uri="{BB962C8B-B14F-4D97-AF65-F5344CB8AC3E}">
        <p14:creationId xmlns:p14="http://schemas.microsoft.com/office/powerpoint/2010/main" val="27572473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82AD-BB25-462C-1B42-CCFD93BEA2C9}"/>
              </a:ext>
            </a:extLst>
          </p:cNvPr>
          <p:cNvSpPr>
            <a:spLocks noGrp="1"/>
          </p:cNvSpPr>
          <p:nvPr>
            <p:ph type="title"/>
          </p:nvPr>
        </p:nvSpPr>
        <p:spPr/>
        <p:txBody>
          <a:bodyPr/>
          <a:lstStyle/>
          <a:p>
            <a:r>
              <a:rPr lang="en-US" dirty="0"/>
              <a:t>Use Descriptive Link Text</a:t>
            </a:r>
            <a:endParaRPr lang="en-CA" dirty="0"/>
          </a:p>
        </p:txBody>
      </p:sp>
      <p:sp>
        <p:nvSpPr>
          <p:cNvPr id="3" name="Content Placeholder 2">
            <a:extLst>
              <a:ext uri="{FF2B5EF4-FFF2-40B4-BE49-F238E27FC236}">
                <a16:creationId xmlns:a16="http://schemas.microsoft.com/office/drawing/2014/main" id="{E06172D6-A9A4-79BC-4F53-75BA46F45A6B}"/>
              </a:ext>
            </a:extLst>
          </p:cNvPr>
          <p:cNvSpPr>
            <a:spLocks noGrp="1"/>
          </p:cNvSpPr>
          <p:nvPr>
            <p:ph sz="half" idx="1"/>
          </p:nvPr>
        </p:nvSpPr>
        <p:spPr>
          <a:xfrm>
            <a:off x="78402" y="1877102"/>
            <a:ext cx="8483001" cy="2895799"/>
          </a:xfrm>
        </p:spPr>
        <p:txBody>
          <a:bodyPr vert="horz" lIns="91440" tIns="45720" rIns="91440" bIns="45720" rtlCol="0" anchor="t">
            <a:normAutofit lnSpcReduction="10000"/>
          </a:bodyPr>
          <a:lstStyle/>
          <a:p>
            <a:pPr marL="0" indent="0">
              <a:spcBef>
                <a:spcPts val="700"/>
              </a:spcBef>
              <a:spcAft>
                <a:spcPts val="1800"/>
              </a:spcAft>
              <a:buNone/>
            </a:pPr>
            <a:r>
              <a:rPr lang="en-CA" dirty="0">
                <a:latin typeface="Noto Sans"/>
                <a:ea typeface="Noto Sans"/>
                <a:cs typeface="Noto Sans"/>
              </a:rPr>
              <a:t>Which is an example of an accessible link?</a:t>
            </a:r>
          </a:p>
          <a:p>
            <a:pPr marL="457200" indent="-457200">
              <a:spcBef>
                <a:spcPts val="700"/>
              </a:spcBef>
              <a:spcAft>
                <a:spcPts val="1800"/>
              </a:spcAft>
              <a:buAutoNum type="arabicPeriod"/>
            </a:pPr>
            <a:r>
              <a:rPr lang="en-CA" dirty="0">
                <a:latin typeface="Noto Sans"/>
                <a:ea typeface="Noto Sans"/>
                <a:cs typeface="Noto Sans"/>
              </a:rPr>
              <a:t>Click </a:t>
            </a:r>
            <a:r>
              <a:rPr lang="en-CA" dirty="0">
                <a:solidFill>
                  <a:srgbClr val="0000FF"/>
                </a:solidFill>
                <a:latin typeface="Noto Sans"/>
                <a:ea typeface="Noto Sans"/>
                <a:cs typeface="Noto Sans"/>
                <a:hlinkClick r:id="rId3">
                  <a:extLst>
                    <a:ext uri="{A12FA001-AC4F-418D-AE19-62706E023703}">
                      <ahyp:hlinkClr xmlns:ahyp="http://schemas.microsoft.com/office/drawing/2018/hyperlinkcolor" val="tx"/>
                    </a:ext>
                  </a:extLst>
                </a:hlinkClick>
              </a:rPr>
              <a:t>here</a:t>
            </a:r>
            <a:r>
              <a:rPr lang="en-CA" dirty="0">
                <a:latin typeface="Noto Sans"/>
                <a:ea typeface="Noto Sans"/>
                <a:cs typeface="Noto Sans"/>
              </a:rPr>
              <a:t> for information on </a:t>
            </a:r>
            <a:r>
              <a:rPr lang="en-CA" dirty="0" err="1">
                <a:latin typeface="Noto Sans"/>
                <a:ea typeface="Noto Sans"/>
                <a:cs typeface="Noto Sans"/>
              </a:rPr>
              <a:t>BCcampus</a:t>
            </a:r>
            <a:r>
              <a:rPr lang="en-CA" dirty="0">
                <a:latin typeface="Noto Sans"/>
                <a:ea typeface="Noto Sans"/>
                <a:cs typeface="Noto Sans"/>
              </a:rPr>
              <a:t>.</a:t>
            </a:r>
            <a:endParaRPr lang="en-CA" dirty="0"/>
          </a:p>
          <a:p>
            <a:pPr marL="457200" indent="-457200">
              <a:spcBef>
                <a:spcPts val="700"/>
              </a:spcBef>
              <a:spcAft>
                <a:spcPts val="1800"/>
              </a:spcAft>
              <a:buAutoNum type="arabicPeriod"/>
            </a:pPr>
            <a:r>
              <a:rPr lang="en-CA" dirty="0">
                <a:latin typeface="Noto Sans"/>
                <a:ea typeface="Noto Sans"/>
                <a:cs typeface="Noto Sans"/>
              </a:rPr>
              <a:t>You can find more information about </a:t>
            </a:r>
            <a:r>
              <a:rPr lang="en-CA" err="1">
                <a:latin typeface="Noto Sans"/>
                <a:ea typeface="Noto Sans"/>
                <a:cs typeface="Noto Sans"/>
              </a:rPr>
              <a:t>BCcampus</a:t>
            </a:r>
            <a:r>
              <a:rPr lang="en-CA" dirty="0">
                <a:latin typeface="Noto Sans"/>
                <a:ea typeface="Noto Sans"/>
                <a:cs typeface="Noto Sans"/>
              </a:rPr>
              <a:t> at </a:t>
            </a:r>
            <a:r>
              <a:rPr lang="en-CA" dirty="0">
                <a:solidFill>
                  <a:srgbClr val="0000FF"/>
                </a:solidFill>
                <a:latin typeface="Noto Sans"/>
                <a:ea typeface="Noto Sans"/>
                <a:cs typeface="Noto Sans"/>
                <a:hlinkClick r:id="rId4">
                  <a:extLst>
                    <a:ext uri="{A12FA001-AC4F-418D-AE19-62706E023703}">
                      <ahyp:hlinkClr xmlns:ahyp="http://schemas.microsoft.com/office/drawing/2018/hyperlinkcolor" val="tx"/>
                    </a:ext>
                  </a:extLst>
                </a:hlinkClick>
              </a:rPr>
              <a:t>http://bccampus.ca/</a:t>
            </a:r>
            <a:r>
              <a:rPr lang="en-CA" dirty="0">
                <a:solidFill>
                  <a:srgbClr val="000000"/>
                </a:solidFill>
                <a:latin typeface="Noto Sans"/>
                <a:ea typeface="Noto Sans"/>
                <a:cs typeface="Noto Sans"/>
              </a:rPr>
              <a:t>.</a:t>
            </a:r>
            <a:endParaRPr lang="en-CA" dirty="0"/>
          </a:p>
          <a:p>
            <a:pPr marL="457200" indent="-457200">
              <a:spcBef>
                <a:spcPts val="700"/>
              </a:spcBef>
              <a:spcAft>
                <a:spcPts val="1800"/>
              </a:spcAft>
              <a:buAutoNum type="arabicPeriod"/>
            </a:pPr>
            <a:r>
              <a:rPr lang="en-CA" dirty="0">
                <a:latin typeface="Noto Sans"/>
                <a:ea typeface="Noto Sans"/>
                <a:cs typeface="Noto Sans"/>
              </a:rPr>
              <a:t>Information about </a:t>
            </a:r>
            <a:r>
              <a:rPr lang="en-CA" dirty="0">
                <a:solidFill>
                  <a:srgbClr val="0000FF"/>
                </a:solidFill>
                <a:latin typeface="Noto Sans"/>
                <a:ea typeface="Noto Sans"/>
                <a:cs typeface="Noto Sans"/>
                <a:hlinkClick r:id="rId4">
                  <a:extLst>
                    <a:ext uri="{A12FA001-AC4F-418D-AE19-62706E023703}">
                      <ahyp:hlinkClr xmlns:ahyp="http://schemas.microsoft.com/office/drawing/2018/hyperlinkcolor" val="tx"/>
                    </a:ext>
                  </a:extLst>
                </a:hlinkClick>
              </a:rPr>
              <a:t>BCcampus</a:t>
            </a:r>
            <a:r>
              <a:rPr lang="en-CA" dirty="0">
                <a:solidFill>
                  <a:srgbClr val="000000"/>
                </a:solidFill>
                <a:latin typeface="Noto Sans"/>
                <a:ea typeface="Noto Sans"/>
                <a:cs typeface="Noto Sans"/>
              </a:rPr>
              <a:t> </a:t>
            </a:r>
            <a:r>
              <a:rPr lang="en-CA" dirty="0">
                <a:latin typeface="Noto Sans"/>
                <a:ea typeface="Noto Sans"/>
                <a:cs typeface="Noto Sans"/>
              </a:rPr>
              <a:t>is available online.</a:t>
            </a:r>
            <a:endParaRPr lang="en-CA"/>
          </a:p>
          <a:p>
            <a:pPr>
              <a:buAutoNum type="arabicPeriod"/>
            </a:pPr>
            <a:endParaRPr lang="en-CA" dirty="0"/>
          </a:p>
        </p:txBody>
      </p:sp>
    </p:spTree>
    <p:extLst>
      <p:ext uri="{BB962C8B-B14F-4D97-AF65-F5344CB8AC3E}">
        <p14:creationId xmlns:p14="http://schemas.microsoft.com/office/powerpoint/2010/main" val="354776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437-459D-0F44-CF8F-66E519845C5B}"/>
              </a:ext>
            </a:extLst>
          </p:cNvPr>
          <p:cNvSpPr>
            <a:spLocks noGrp="1"/>
          </p:cNvSpPr>
          <p:nvPr>
            <p:ph type="title"/>
          </p:nvPr>
        </p:nvSpPr>
        <p:spPr/>
        <p:txBody>
          <a:bodyPr/>
          <a:lstStyle/>
          <a:p>
            <a:r>
              <a:rPr lang="en-US" dirty="0"/>
              <a:t>Lists</a:t>
            </a:r>
            <a:endParaRPr lang="en-CA" dirty="0"/>
          </a:p>
        </p:txBody>
      </p:sp>
      <p:sp>
        <p:nvSpPr>
          <p:cNvPr id="3" name="Content Placeholder 2">
            <a:extLst>
              <a:ext uri="{FF2B5EF4-FFF2-40B4-BE49-F238E27FC236}">
                <a16:creationId xmlns:a16="http://schemas.microsoft.com/office/drawing/2014/main" id="{86E7E87D-3270-839D-A8C6-B23B8CFD179D}"/>
              </a:ext>
            </a:extLst>
          </p:cNvPr>
          <p:cNvSpPr>
            <a:spLocks noGrp="1"/>
          </p:cNvSpPr>
          <p:nvPr>
            <p:ph sz="half" idx="1"/>
          </p:nvPr>
        </p:nvSpPr>
        <p:spPr>
          <a:xfrm>
            <a:off x="380326" y="2161410"/>
            <a:ext cx="3943351" cy="2471312"/>
          </a:xfrm>
        </p:spPr>
        <p:txBody>
          <a:bodyPr/>
          <a:lstStyle/>
          <a:p>
            <a:pPr marL="0" indent="0">
              <a:buNone/>
            </a:pPr>
            <a:r>
              <a:rPr lang="en-US" dirty="0"/>
              <a:t>Set up lists items in proper lists.</a:t>
            </a:r>
            <a:endParaRPr lang="en-CA" dirty="0"/>
          </a:p>
        </p:txBody>
      </p:sp>
      <p:pic>
        <p:nvPicPr>
          <p:cNvPr id="6" name="Content Placeholder 5" descr="A screenshot of Microsoft Word. The bulleted and numbered list buttons have been highlighted and there is a numbered list in the Word Document.">
            <a:extLst>
              <a:ext uri="{FF2B5EF4-FFF2-40B4-BE49-F238E27FC236}">
                <a16:creationId xmlns:a16="http://schemas.microsoft.com/office/drawing/2014/main" id="{DDAB5394-8FD6-CC65-39EC-BA49CBD888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0937" y="1167238"/>
            <a:ext cx="4432218" cy="3092042"/>
          </a:xfrm>
          <a:ln>
            <a:solidFill>
              <a:schemeClr val="tx1"/>
            </a:solidFill>
          </a:ln>
        </p:spPr>
      </p:pic>
    </p:spTree>
    <p:extLst>
      <p:ext uri="{BB962C8B-B14F-4D97-AF65-F5344CB8AC3E}">
        <p14:creationId xmlns:p14="http://schemas.microsoft.com/office/powerpoint/2010/main" val="48738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9F38-A7EA-C2E4-43B5-257D5AF8D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ED130-BCBF-3CD0-7C2F-192432DC3DAD}"/>
              </a:ext>
            </a:extLst>
          </p:cNvPr>
          <p:cNvSpPr>
            <a:spLocks noGrp="1"/>
          </p:cNvSpPr>
          <p:nvPr>
            <p:ph type="title"/>
          </p:nvPr>
        </p:nvSpPr>
        <p:spPr>
          <a:xfrm>
            <a:off x="-12616" y="1557023"/>
            <a:ext cx="3039723" cy="1004955"/>
          </a:xfrm>
        </p:spPr>
        <p:txBody>
          <a:bodyPr/>
          <a:lstStyle/>
          <a:p>
            <a:r>
              <a:rPr lang="en-US" dirty="0">
                <a:latin typeface="Noto Sans Thin"/>
              </a:rPr>
              <a:t>Use simple tables</a:t>
            </a:r>
            <a:endParaRPr lang="en-CA" dirty="0"/>
          </a:p>
        </p:txBody>
      </p:sp>
      <p:sp>
        <p:nvSpPr>
          <p:cNvPr id="3" name="Content Placeholder 2">
            <a:extLst>
              <a:ext uri="{FF2B5EF4-FFF2-40B4-BE49-F238E27FC236}">
                <a16:creationId xmlns:a16="http://schemas.microsoft.com/office/drawing/2014/main" id="{66F73DE2-4CBE-D1ED-21A7-33A6F168C2C4}"/>
              </a:ext>
            </a:extLst>
          </p:cNvPr>
          <p:cNvSpPr>
            <a:spLocks noGrp="1"/>
          </p:cNvSpPr>
          <p:nvPr>
            <p:ph sz="half" idx="1"/>
          </p:nvPr>
        </p:nvSpPr>
        <p:spPr>
          <a:xfrm>
            <a:off x="380326" y="2804442"/>
            <a:ext cx="2552342" cy="1828280"/>
          </a:xfrm>
        </p:spPr>
        <p:txBody>
          <a:bodyPr vert="horz" lIns="91440" tIns="45720" rIns="91440" bIns="45720" rtlCol="0" anchor="t">
            <a:normAutofit lnSpcReduction="10000"/>
          </a:bodyPr>
          <a:lstStyle/>
          <a:p>
            <a:r>
              <a:rPr lang="en-CA" dirty="0">
                <a:latin typeface="Noto Sans"/>
                <a:ea typeface="Noto Sans"/>
                <a:cs typeface="Noto Sans"/>
              </a:rPr>
              <a:t>Select which cells are headers</a:t>
            </a:r>
          </a:p>
          <a:p>
            <a:r>
              <a:rPr lang="en-CA" dirty="0">
                <a:latin typeface="Noto Sans"/>
                <a:ea typeface="Noto Sans"/>
                <a:cs typeface="Noto Sans"/>
              </a:rPr>
              <a:t>Do not merge or split cells</a:t>
            </a:r>
            <a:endParaRPr lang="en-CA"/>
          </a:p>
        </p:txBody>
      </p:sp>
      <p:pic>
        <p:nvPicPr>
          <p:cNvPr id="5" name="Content Placeholder 4" descr="A screenshot of a table in Microsoft Word. The table has four columns and six rows. The first row has a black background to indicate those cells are headers.">
            <a:extLst>
              <a:ext uri="{FF2B5EF4-FFF2-40B4-BE49-F238E27FC236}">
                <a16:creationId xmlns:a16="http://schemas.microsoft.com/office/drawing/2014/main" id="{0011B615-41DE-A5AA-89E4-03CF6F749383}"/>
              </a:ext>
            </a:extLst>
          </p:cNvPr>
          <p:cNvPicPr>
            <a:picLocks noGrp="1" noChangeAspect="1"/>
          </p:cNvPicPr>
          <p:nvPr>
            <p:ph sz="half" idx="2"/>
          </p:nvPr>
        </p:nvPicPr>
        <p:blipFill>
          <a:blip r:embed="rId4"/>
          <a:stretch>
            <a:fillRect/>
          </a:stretch>
        </p:blipFill>
        <p:spPr>
          <a:xfrm>
            <a:off x="3029955" y="229198"/>
            <a:ext cx="5927887" cy="4272232"/>
          </a:xfrm>
          <a:ln>
            <a:solidFill>
              <a:schemeClr val="tx1"/>
            </a:solidFill>
          </a:ln>
        </p:spPr>
      </p:pic>
    </p:spTree>
    <p:extLst>
      <p:ext uri="{BB962C8B-B14F-4D97-AF65-F5344CB8AC3E}">
        <p14:creationId xmlns:p14="http://schemas.microsoft.com/office/powerpoint/2010/main" val="7134358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D4BDCD1-952F-474D-B22C-5DF05129063C}" vid="{8073BCF5-5739-2F4F-B2F6-E758126136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45" ma:contentTypeDescription="Create a new document." ma:contentTypeScope="" ma:versionID="0a97508bc92069afdac0f3c0f6575da4">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935acfe219728fc93d724567da8a4d0b"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Summa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7" nillable="true" ma:displayName="Notebook Type" ma:hidden="true" ma:internalName="NotebookType" ma:readOnly="false">
      <xsd:simpleType>
        <xsd:restriction base="dms:Text"/>
      </xsd:simpleType>
    </xsd:element>
    <xsd:element name="FolderType" ma:index="8" nillable="true" ma:displayName="Folder Type" ma:hidden="true" ma:internalName="FolderType" ma:readOnly="false">
      <xsd:simpleType>
        <xsd:restriction base="dms:Text"/>
      </xsd:simpleType>
    </xsd:element>
    <xsd:element name="CultureName" ma:index="9" nillable="true" ma:displayName="Culture Name" ma:hidden="true" ma:internalName="CultureName" ma:readOnly="false">
      <xsd:simpleType>
        <xsd:restriction base="dms:Text"/>
      </xsd:simpleType>
    </xsd:element>
    <xsd:element name="AppVersion" ma:index="10" nillable="true" ma:displayName="App Version" ma:hidden="true" ma:internalName="AppVersion" ma:readOnly="false">
      <xsd:simpleType>
        <xsd:restriction base="dms:Text"/>
      </xsd:simpleType>
    </xsd:element>
    <xsd:element name="TeamsChannelId" ma:index="11" nillable="true" ma:displayName="Teams Channel Id" ma:hidden="true" ma:internalName="TeamsChannelId" ma:readOnly="false">
      <xsd:simpleType>
        <xsd:restriction base="dms:Text"/>
      </xsd:simpleType>
    </xsd:element>
    <xsd:element name="Owner" ma:index="12" nillable="true" ma:displayName="Owner" ma:hidden="true" ma:internalName="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3" nillable="true" ma:displayName="Math Settings" ma:hidden="true" ma:internalName="Math_Settings" ma:readOnly="false">
      <xsd:simpleType>
        <xsd:restriction base="dms:Text"/>
      </xsd:simpleType>
    </xsd:element>
    <xsd:element name="DefaultSectionNames" ma:index="14" nillable="true" ma:displayName="Default Section Names" ma:hidden="true" ma:internalName="DefaultSectionNames" ma:readOnly="false">
      <xsd:simpleType>
        <xsd:restriction base="dms:Note"/>
      </xsd:simpleType>
    </xsd:element>
    <xsd:element name="Templates" ma:index="15" nillable="true" ma:displayName="Templates" ma:hidden="true" ma:internalName="Templates" ma:readOnly="false">
      <xsd:simpleType>
        <xsd:restriction base="dms:Note"/>
      </xsd:simpleType>
    </xsd:element>
    <xsd:element name="Leaders" ma:index="16" nillable="true" ma:displayName="Leaders" ma:hidden="true" ma:internalName="Lead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hidden="true" ma:internalName="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hidden="true" ma:internalName="Member_Group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19" nillable="true" ma:displayName="Distribution Groups" ma:hidden="true" ma:internalName="Distribution_Groups" ma:readOnly="false">
      <xsd:simpleType>
        <xsd:restriction base="dms:Note"/>
      </xsd:simpleType>
    </xsd:element>
    <xsd:element name="LMS_Mappings" ma:index="20" nillable="true" ma:displayName="LMS Mappings" ma:hidden="true" ma:internalName="LMS_Mappings" ma:readOnly="false">
      <xsd:simpleType>
        <xsd:restriction base="dms:Note"/>
      </xsd:simpleType>
    </xsd:element>
    <xsd:element name="Invited_Leaders" ma:index="21" nillable="true" ma:displayName="Invited Leaders" ma:hidden="true" ma:internalName="Invited_Leaders" ma:readOnly="false">
      <xsd:simpleType>
        <xsd:restriction base="dms:Note"/>
      </xsd:simpleType>
    </xsd:element>
    <xsd:element name="Invited_Members" ma:index="22" nillable="true" ma:displayName="Invited Members" ma:hidden="true" ma:internalName="Invited_Members" ma:readOnly="false">
      <xsd:simpleType>
        <xsd:restriction base="dms:Note"/>
      </xsd:simpleType>
    </xsd:element>
    <xsd:element name="Self_Registration_Enabled" ma:index="23" nillable="true" ma:displayName="Self Registration Enabled" ma:hidden="true" ma:internalName="Self_Registration_Enabled" ma:readOnly="false">
      <xsd:simpleType>
        <xsd:restriction base="dms:Boolean"/>
      </xsd:simpleType>
    </xsd:element>
    <xsd:element name="Has_Leaders_Only_SectionGroup" ma:index="24" nillable="true" ma:displayName="Has Leaders Only SectionGroup" ma:hidden="true" ma:internalName="Has_Leaders_Only_SectionGroup" ma:readOnly="false">
      <xsd:simpleType>
        <xsd:restriction base="dms:Boolean"/>
      </xsd:simpleType>
    </xsd:element>
    <xsd:element name="Is_Collaboration_Space_Locked" ma:index="25" nillable="true" ma:displayName="Is Collaboration Space Locked" ma:hidden="true" ma:internalName="Is_Collaboration_Space_Locked" ma:readOnly="false">
      <xsd:simpleType>
        <xsd:restriction base="dms:Boolean"/>
      </xsd:simpleType>
    </xsd:element>
    <xsd:element name="IsNotebookLocked" ma:index="26" nillable="true" ma:displayName="Is Notebook Locked" ma:hidden="true" ma:internalName="IsNotebookLocked" ma:readOnly="false">
      <xsd:simpleType>
        <xsd:restriction base="dms:Boolea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hidden="true" ma:internalName="MediaServiceAutoTags"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ternalName="MediaServiceDateTaken" ma:readOnly="true">
      <xsd:simpleType>
        <xsd:restriction base="dms:Text"/>
      </xsd:simpleType>
    </xsd:element>
    <xsd:element name="MediaServiceLocation" ma:index="33" nillable="true" ma:displayName="Location" ma:hidden="true" ma:internalName="MediaServiceLocation" ma:readOnly="true">
      <xsd:simpleType>
        <xsd:restriction base="dms:Text"/>
      </xsd:simpleType>
    </xsd:element>
    <xsd:element name="MediaServiceOCR" ma:index="34" nillable="true" ma:displayName="Extracted Text" ma:hidden="true" ma:internalName="MediaServiceOCR"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hidden="true" ma:internalName="MediaServiceKeyPoints" ma:readOnly="true">
      <xsd:simpleType>
        <xsd:restriction base="dms:Note"/>
      </xsd:simpleType>
    </xsd:element>
    <xsd:element name="MediaLengthInSeconds" ma:index="39" nillable="true" ma:displayName="Length (seconds)" ma:hidden="true"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Summary" ma:index="43" nillable="true" ma:displayName="Summary" ma:description="Used to give a short description of what the document is." ma:format="Dropdown" ma:hidden="true" ma:internalName="Summary" ma:readOnly="false">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hidden="true" ma:internalName="SharedWithDetails" ma:readOnly="true">
      <xsd:simpleType>
        <xsd:restriction base="dms:Note"/>
      </xsd:simpleType>
    </xsd:element>
    <xsd:element name="TaxCatchAll" ma:index="42" nillable="true" ma:displayName="Taxonomy Catch All Column" ma:hidden="true" ma:list="{6b71f8ce-fcdc-48fd-826c-ea8a19db1963}" ma:internalName="TaxCatchAll" ma:readOnly="false" ma:showField="CatchAllData" ma:web="8f5d0093-68d2-4428-810c-2fb6716ef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f5d0093-68d2-4428-810c-2fb6716ef6a9" xsi:nil="true"/>
    <lcf76f155ced4ddcb4097134ff3c332f xmlns="7ce547ef-dbfe-43bd-8151-0cb0601af8e6">
      <Terms xmlns="http://schemas.microsoft.com/office/infopath/2007/PartnerControls"/>
    </lcf76f155ced4ddcb4097134ff3c332f>
    <Members xmlns="7ce547ef-dbfe-43bd-8151-0cb0601af8e6">
      <UserInfo>
        <DisplayName/>
        <AccountId xsi:nil="true"/>
        <AccountType/>
      </UserInfo>
    </Members>
    <Summary xmlns="7ce547ef-dbfe-43bd-8151-0cb0601af8e6" xsi:nil="true"/>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MediaLengthInSeconds xmlns="7ce547ef-dbfe-43bd-8151-0cb0601af8e6" xsi:nil="true"/>
  </documentManagement>
</p:properties>
</file>

<file path=customXml/itemProps1.xml><?xml version="1.0" encoding="utf-8"?>
<ds:datastoreItem xmlns:ds="http://schemas.openxmlformats.org/officeDocument/2006/customXml" ds:itemID="{06ADEA0C-0065-470F-8911-79E300FDED1A}">
  <ds:schemaRefs>
    <ds:schemaRef ds:uri="http://schemas.microsoft.com/sharepoint/v3/contenttype/forms"/>
  </ds:schemaRefs>
</ds:datastoreItem>
</file>

<file path=customXml/itemProps2.xml><?xml version="1.0" encoding="utf-8"?>
<ds:datastoreItem xmlns:ds="http://schemas.openxmlformats.org/officeDocument/2006/customXml" ds:itemID="{6F7F7570-7D80-411F-AE33-DF0C493F6BAA}"/>
</file>

<file path=customXml/itemProps3.xml><?xml version="1.0" encoding="utf-8"?>
<ds:datastoreItem xmlns:ds="http://schemas.openxmlformats.org/officeDocument/2006/customXml" ds:itemID="{600A2488-7B38-4632-9F24-F2BC4E49E7CB}">
  <ds:schemaRefs>
    <ds:schemaRef ds:uri="http://www.w3.org/XML/1998/namespace"/>
    <ds:schemaRef ds:uri="http://purl.org/dc/elements/1.1/"/>
    <ds:schemaRef ds:uri="8f5d0093-68d2-4428-810c-2fb6716ef6a9"/>
    <ds:schemaRef ds:uri="http://schemas.microsoft.com/office/2006/documentManagement/types"/>
    <ds:schemaRef ds:uri="http://schemas.openxmlformats.org/package/2006/metadata/core-properties"/>
    <ds:schemaRef ds:uri="7ce547ef-dbfe-43bd-8151-0cb0601af8e6"/>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BCcampus_Master-Powerpoint-template_Webinar-Shapes</Template>
  <TotalTime>694</TotalTime>
  <Words>2365</Words>
  <Application>Microsoft Office PowerPoint</Application>
  <PresentationFormat>On-screen Show (16:9)</PresentationFormat>
  <Paragraphs>128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Word Documents</vt:lpstr>
      <vt:lpstr>What to expect</vt:lpstr>
      <vt:lpstr>What is accessibility?</vt:lpstr>
      <vt:lpstr>Use headings</vt:lpstr>
      <vt:lpstr>How to insert and customize headings in Word</vt:lpstr>
      <vt:lpstr>Provide alt text for images</vt:lpstr>
      <vt:lpstr>Use Descriptive Link Text</vt:lpstr>
      <vt:lpstr>Lists</vt:lpstr>
      <vt:lpstr>Use simple tables</vt:lpstr>
      <vt:lpstr>Do not use colour alone to convey information</vt:lpstr>
      <vt:lpstr>Colour Contrast</vt:lpstr>
      <vt:lpstr>Final Step: Run an Accessibility Check</vt:lpstr>
      <vt:lpstr>Recap!</vt:lpstr>
      <vt:lpstr>Questions!</vt:lpstr>
      <vt:lpstr>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Josie Gray</dc:creator>
  <cp:lastModifiedBy>Josie Gray</cp:lastModifiedBy>
  <cp:revision>1203</cp:revision>
  <dcterms:created xsi:type="dcterms:W3CDTF">2023-11-10T16:46:25Z</dcterms:created>
  <dcterms:modified xsi:type="dcterms:W3CDTF">2024-03-01T16:50:45Z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y fmtid="{D5CDD505-2E9C-101B-9397-08002B2CF9AE}" pid="3" name="Order">
    <vt:r8>109400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